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0" r:id="rId4"/>
    <p:sldId id="294" r:id="rId5"/>
    <p:sldId id="380" r:id="rId6"/>
    <p:sldId id="378" r:id="rId7"/>
    <p:sldId id="376" r:id="rId8"/>
    <p:sldId id="379" r:id="rId9"/>
    <p:sldId id="377" r:id="rId10"/>
    <p:sldId id="295" r:id="rId11"/>
    <p:sldId id="374" r:id="rId12"/>
  </p:sldIdLst>
  <p:sldSz cx="9144000" cy="6858000" type="screen4x3"/>
  <p:notesSz cx="6918325" cy="9223375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4660"/>
  </p:normalViewPr>
  <p:slideViewPr>
    <p:cSldViewPr snapToObjects="1">
      <p:cViewPr>
        <p:scale>
          <a:sx n="90" d="100"/>
          <a:sy n="90" d="100"/>
        </p:scale>
        <p:origin x="-81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4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C7113B-668F-B343-BB7E-E61BC258FFED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760611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60611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5136FE-0572-E04D-9446-2B16B5FA0A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4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D0B72B-EB53-A040-8172-F83C6B0CEC76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5" tIns="46403" rIns="92805" bIns="4640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81108"/>
            <a:ext cx="5534660" cy="4150519"/>
          </a:xfrm>
          <a:prstGeom prst="rect">
            <a:avLst/>
          </a:prstGeom>
        </p:spPr>
        <p:txBody>
          <a:bodyPr vert="horz" lIns="92805" tIns="46403" rIns="92805" bIns="4640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0611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60611"/>
            <a:ext cx="2997941" cy="461169"/>
          </a:xfrm>
          <a:prstGeom prst="rect">
            <a:avLst/>
          </a:prstGeom>
        </p:spPr>
        <p:txBody>
          <a:bodyPr vert="horz" lIns="92805" tIns="46403" rIns="92805" bIns="464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C5856E-E852-1D48-88A8-C6FED6D9DC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CAE1-3808-BF49-8711-86CAAEEF9249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E2AC-D326-944A-AB04-A54CA79390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D068-88D6-5D48-A0EC-32E4CF61D501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3660-01AB-2641-82CD-31290AA35D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14BF-4ED7-344D-AB70-4E23AB39280E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E8C6-75CF-6D4B-B34E-388C24B492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3714750"/>
            <a:ext cx="4876800" cy="1238250"/>
          </a:xfrm>
        </p:spPr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029200"/>
            <a:ext cx="4851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D3D36-ACB2-4CAE-B13C-971ACBF7281A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9217A-3CE6-4C1B-8979-A3C65D3D8A3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0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39698-4209-4C7D-80E6-BE0B5544C120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173787"/>
            <a:ext cx="685800" cy="365125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5E10B7-D3E3-425B-8331-5BEE5FCF2AA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6173788"/>
            <a:ext cx="5715000" cy="365125"/>
          </a:xfrm>
        </p:spPr>
        <p:txBody>
          <a:bodyPr anchor="ctr"/>
          <a:lstStyle>
            <a:lvl1pPr marL="0" indent="0" algn="ctr">
              <a:buNone/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748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657600"/>
            <a:ext cx="5029201" cy="1362075"/>
          </a:xfrm>
        </p:spPr>
        <p:txBody>
          <a:bodyPr anchor="ctr"/>
          <a:lstStyle>
            <a:lvl1pPr algn="ctr">
              <a:defRPr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0"/>
            <a:ext cx="9144000" cy="21097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BAD69-9074-4D02-B988-88D18A10F05C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6E354-DEE6-41C9-AD04-B7B09FE9A4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23091-EC47-4593-8679-C6BF5CA0301F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F1FC4-83B2-45BE-9B70-FC517C8547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AC561-5C87-4437-B9DA-940632D99306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88F0D-DA67-41E4-A4EC-E4F9AF5B299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E6E67-D726-493D-8E2C-E390815419B7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1509B-4555-4E02-9EA5-649D5442B8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4F42E-C5E6-4A43-8EFF-FEE8A860B8F4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FEF3-126C-4451-B152-F6A053E8288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F3BC5-0078-4FF9-9251-D9EFD50FAF79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38A3-7609-4833-BBC5-87A210FE55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6E7C-3786-5442-A468-8D21255C1E0D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8CD5-E265-1648-B176-B36C4A1EDB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F9F57-A661-467E-976E-6FE247809816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1E7F-2535-4E35-ADF2-DF3BB313B3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0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FB77A-0966-4D23-B9BE-0784177326F5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77EC-8479-476B-9A99-553590F730B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DAD5F-F798-4CC5-8C0B-9B937B6F4590}" type="datetime1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5AD2-E9E3-4F68-B32C-EF9FA545B48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44A1-EE2F-CB4C-AB5F-1CC58B7DA6F3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17BB-8176-A042-A091-1EECFFA936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1903-CCE4-164C-8E70-99473BFD97E0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5297-023D-A648-B496-44E26C16FA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1EAE-0001-FE45-9131-7500DDC86D46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2764-7593-394C-B9C4-19F7DAE545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D3BD-123F-9640-81B9-74FDECBF4108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57E6-8306-A147-B5E8-72A6707EE8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F919-79EB-F54A-BAA2-FF9E2BA67FF3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7603-4E3A-D04E-A47D-76C6019079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0277-CDD8-0648-B748-50CE0A288AC8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000F-62AB-AD4F-B965-B9B849E2C0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2211-F938-6C4F-BA74-089292A97626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B274-2D4E-3C46-B90C-A87D011C73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A768B2-4911-A343-8320-FBBE14356026}" type="datetime1">
              <a:rPr lang="en-US"/>
              <a:pPr>
                <a:defRPr/>
              </a:pPr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04F6FE-8854-3449-BE41-E46A921FBE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FBBA2C7-38FC-4FBF-BD75-51E3B313950D}" type="datetime1">
              <a:rPr lang="en-US" smtClean="0">
                <a:cs typeface="+mn-cs"/>
              </a:rPr>
              <a:pPr/>
              <a:t>5/14/2012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smtClean="0">
                <a:cs typeface="+mn-cs"/>
              </a:rPr>
              <a:t>Company Confidential</a:t>
            </a:r>
            <a:endParaRPr lang="en-US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173787"/>
            <a:ext cx="114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DA39DDB-A0C2-461F-91FA-E089DB804E9C}" type="slidenum">
              <a:rPr lang="en-US">
                <a:cs typeface="+mn-cs"/>
              </a:rPr>
              <a:pPr/>
              <a:t>‹nr.›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86200" y="3657600"/>
            <a:ext cx="5029200" cy="112395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cs typeface="12 Avenir 95 Black   09173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12 Avenir 95 Black   09173"/>
              </a:rPr>
              <a:t>AT60n 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10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dirty="0" smtClean="0"/>
              <a:t>AT60n Technical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Technical Data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4047"/>
              </p:ext>
            </p:extLst>
          </p:nvPr>
        </p:nvGraphicFramePr>
        <p:xfrm>
          <a:off x="457200" y="1397000"/>
          <a:ext cx="8458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743200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AT60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AT60n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Adhesive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Modified Polyacrylate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Modified</a:t>
                      </a:r>
                      <a:r>
                        <a:rPr lang="nl-BE" baseline="0" dirty="0" smtClean="0"/>
                        <a:t> Polyacrylate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/>
                        <a:t>Carrier – Facestock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3.25 mil – 83 µm Clear Matte Polypropylene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3.25 mil – 83 µm Clear Matte Polypropylene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117111" y="2816269"/>
            <a:ext cx="513907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84851" y="2854369"/>
            <a:ext cx="45720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914400" y="3250609"/>
            <a:ext cx="7543800" cy="193099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Adhesion to steel is not fully representative for adhesion to vinyl.  Application Tapes are lifting and transferring vinyl </a:t>
            </a:r>
            <a:r>
              <a:rPr lang="nl-BE" b="1" u="sng" dirty="0" smtClean="0"/>
              <a:t>not</a:t>
            </a:r>
            <a:r>
              <a:rPr lang="nl-BE" dirty="0" smtClean="0"/>
              <a:t> steel. The adhesion to  vinyl is very similar for both products, both application tapes have a </a:t>
            </a:r>
            <a:r>
              <a:rPr lang="nl-BE" b="1" u="sng" dirty="0" smtClean="0"/>
              <a:t>medium tack level.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840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AT60n Clear Choice® Differences &amp;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Similarities and differences of AT60n versus “old AT60”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19600"/>
          </a:xfrm>
        </p:spPr>
        <p:txBody>
          <a:bodyPr numCol="1" spcCol="0"/>
          <a:lstStyle/>
          <a:p>
            <a:pPr>
              <a:lnSpc>
                <a:spcPct val="150000"/>
              </a:lnSpc>
            </a:pPr>
            <a:r>
              <a:rPr lang="nl-BE" sz="2400" b="1" dirty="0" smtClean="0"/>
              <a:t>Adhesive: </a:t>
            </a:r>
            <a:endParaRPr lang="nl-BE" sz="2400" b="1" dirty="0"/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Similarities</a:t>
            </a:r>
            <a:r>
              <a:rPr lang="nl-BE" sz="2000" dirty="0" smtClean="0"/>
              <a:t>: Both adhesives are </a:t>
            </a:r>
            <a:r>
              <a:rPr lang="nl-BE" sz="2000" b="1" dirty="0" smtClean="0"/>
              <a:t>acrylics</a:t>
            </a:r>
            <a:r>
              <a:rPr lang="nl-BE" sz="2000" dirty="0" smtClean="0"/>
              <a:t> and have similar </a:t>
            </a:r>
            <a:r>
              <a:rPr lang="nl-BE" sz="2000" b="1" dirty="0" smtClean="0"/>
              <a:t>adhesion</a:t>
            </a:r>
            <a:r>
              <a:rPr lang="nl-BE" sz="2000" dirty="0" smtClean="0"/>
              <a:t> levels on vinyls.</a:t>
            </a:r>
            <a:endParaRPr lang="nl-BE" sz="1600" dirty="0" smtClean="0"/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Differences</a:t>
            </a:r>
            <a:r>
              <a:rPr lang="nl-BE" sz="2000" dirty="0" smtClean="0"/>
              <a:t>: The adhesive of the AT60n is designed with a different </a:t>
            </a:r>
            <a:r>
              <a:rPr lang="nl-BE" sz="2000" b="1" dirty="0" smtClean="0"/>
              <a:t>polymerization process </a:t>
            </a:r>
            <a:r>
              <a:rPr lang="nl-BE" sz="2000" dirty="0" smtClean="0"/>
              <a:t>which makes the adhesives </a:t>
            </a:r>
            <a:r>
              <a:rPr lang="nl-BE" sz="2000" b="1" dirty="0" smtClean="0"/>
              <a:t>water resistant </a:t>
            </a:r>
            <a:r>
              <a:rPr lang="nl-BE" sz="2000" dirty="0" smtClean="0"/>
              <a:t>and helps </a:t>
            </a:r>
            <a:r>
              <a:rPr lang="nl-BE" sz="2000" b="1" dirty="0" smtClean="0"/>
              <a:t>reducing the static charges</a:t>
            </a:r>
            <a:r>
              <a:rPr lang="nl-BE" sz="2000" dirty="0" smtClean="0"/>
              <a:t>.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E354-DEE6-41C9-AD04-B7B09FE9A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4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Similarities and differences of AT60n versus “old AT60”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19600"/>
          </a:xfrm>
        </p:spPr>
        <p:txBody>
          <a:bodyPr numCol="1" spcCol="0"/>
          <a:lstStyle/>
          <a:p>
            <a:pPr>
              <a:lnSpc>
                <a:spcPct val="150000"/>
              </a:lnSpc>
            </a:pPr>
            <a:r>
              <a:rPr lang="nl-BE" sz="2400" b="1" dirty="0" smtClean="0"/>
              <a:t>Films: </a:t>
            </a:r>
            <a:endParaRPr lang="nl-BE" sz="2400" b="1" dirty="0"/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Similarities</a:t>
            </a:r>
            <a:r>
              <a:rPr lang="nl-BE" sz="2000" dirty="0" smtClean="0"/>
              <a:t>: The face stock of both application tapes are made from an </a:t>
            </a:r>
            <a:r>
              <a:rPr lang="nl-BE" sz="2000" b="1" dirty="0" smtClean="0"/>
              <a:t>orange peel polypropylene film </a:t>
            </a:r>
            <a:r>
              <a:rPr lang="nl-BE" sz="2000" dirty="0" smtClean="0"/>
              <a:t>with a thickness of </a:t>
            </a:r>
            <a:r>
              <a:rPr lang="nl-BE" sz="2000" b="1" dirty="0" smtClean="0"/>
              <a:t>3.25 mil </a:t>
            </a:r>
            <a:r>
              <a:rPr lang="nl-BE" sz="2000" dirty="0" smtClean="0"/>
              <a:t>(83.5 µm).  </a:t>
            </a:r>
            <a:endParaRPr lang="nl-BE" sz="1600" dirty="0" smtClean="0"/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Differences</a:t>
            </a:r>
            <a:r>
              <a:rPr lang="nl-BE" sz="2000" dirty="0" smtClean="0"/>
              <a:t>: </a:t>
            </a:r>
            <a:r>
              <a:rPr lang="nl-BE" sz="2000" b="1" dirty="0" smtClean="0"/>
              <a:t>None</a:t>
            </a:r>
            <a:r>
              <a:rPr lang="nl-BE" sz="2000" dirty="0" smtClean="0"/>
              <a:t>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E354-DEE6-41C9-AD04-B7B09FE9A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Three Stages of Application Tape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E354-DEE6-41C9-AD04-B7B09FE9A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8" y="2420679"/>
            <a:ext cx="1313121" cy="131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345019" cy="17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55" y="2478741"/>
            <a:ext cx="1793345" cy="142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4800"/>
            <a:ext cx="1766887" cy="13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118" y="3156912"/>
            <a:ext cx="1699639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514600" y="3962400"/>
            <a:ext cx="914400" cy="5334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65" y="3902868"/>
            <a:ext cx="10112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1764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Lamination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1764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Transfer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764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Installation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34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Benefits of AT60n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19600"/>
          </a:xfrm>
        </p:spPr>
        <p:txBody>
          <a:bodyPr numCol="1" spcCol="0"/>
          <a:lstStyle/>
          <a:p>
            <a:pPr>
              <a:lnSpc>
                <a:spcPct val="150000"/>
              </a:lnSpc>
            </a:pPr>
            <a:r>
              <a:rPr lang="nl-BE" sz="2400" b="1" dirty="0" smtClean="0"/>
              <a:t>Lamination</a:t>
            </a:r>
            <a:r>
              <a:rPr lang="nl-BE" sz="2400" dirty="0" smtClean="0"/>
              <a:t>: </a:t>
            </a:r>
            <a:endParaRPr lang="nl-BE" sz="2000" dirty="0" smtClean="0"/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Static Free </a:t>
            </a:r>
            <a:r>
              <a:rPr lang="nl-BE" sz="2000" dirty="0" smtClean="0"/>
              <a:t>for </a:t>
            </a:r>
            <a:r>
              <a:rPr lang="nl-BE" sz="2000" b="1" dirty="0" smtClean="0"/>
              <a:t>easy unwinding </a:t>
            </a:r>
            <a:r>
              <a:rPr lang="nl-BE" sz="2000" dirty="0" smtClean="0"/>
              <a:t>and a smooth handling. Signs will not “jump” to application tape. </a:t>
            </a:r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AT60n </a:t>
            </a:r>
            <a:r>
              <a:rPr lang="nl-BE" sz="2000" dirty="0" smtClean="0"/>
              <a:t>has </a:t>
            </a:r>
            <a:r>
              <a:rPr lang="nl-BE" sz="2000" b="1" dirty="0" smtClean="0"/>
              <a:t>lay flat characterictics </a:t>
            </a:r>
            <a:r>
              <a:rPr lang="nl-BE" sz="2000" dirty="0" smtClean="0"/>
              <a:t>as the film will not absorb moisture.</a:t>
            </a:r>
          </a:p>
          <a:p>
            <a:pPr>
              <a:lnSpc>
                <a:spcPct val="150000"/>
              </a:lnSpc>
            </a:pPr>
            <a:r>
              <a:rPr lang="nl-BE" sz="2400" b="1" dirty="0" smtClean="0"/>
              <a:t>Transfer:</a:t>
            </a:r>
          </a:p>
          <a:p>
            <a:pPr lvl="1">
              <a:lnSpc>
                <a:spcPct val="150000"/>
              </a:lnSpc>
            </a:pPr>
            <a:r>
              <a:rPr lang="nl-BE" sz="2000" b="1" dirty="0" smtClean="0"/>
              <a:t>AT60n</a:t>
            </a:r>
            <a:r>
              <a:rPr lang="nl-BE" sz="2000" dirty="0" smtClean="0"/>
              <a:t> is tested and designed for the gloss vinyls  of </a:t>
            </a:r>
            <a:r>
              <a:rPr lang="nl-BE" sz="2000" b="1" dirty="0" smtClean="0"/>
              <a:t>all major vinyl brands.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B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E354-DEE6-41C9-AD04-B7B09FE9A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4876800"/>
            <a:ext cx="43529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Benefits of AT60n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6248400" cy="4419600"/>
          </a:xfrm>
        </p:spPr>
        <p:txBody>
          <a:bodyPr numCol="1" spcCol="0"/>
          <a:lstStyle/>
          <a:p>
            <a:pPr>
              <a:lnSpc>
                <a:spcPct val="150000"/>
              </a:lnSpc>
            </a:pPr>
            <a:r>
              <a:rPr lang="nl-BE" sz="2400" b="1" dirty="0" smtClean="0"/>
              <a:t>Installation:</a:t>
            </a:r>
          </a:p>
          <a:p>
            <a:pPr lvl="1">
              <a:lnSpc>
                <a:spcPct val="150000"/>
              </a:lnSpc>
            </a:pPr>
            <a:r>
              <a:rPr lang="nl-BE" sz="2000" dirty="0" smtClean="0"/>
              <a:t>The adhesive of AT60n is </a:t>
            </a:r>
            <a:r>
              <a:rPr lang="nl-BE" sz="2000" b="1" dirty="0" smtClean="0"/>
              <a:t>water resistant </a:t>
            </a:r>
            <a:r>
              <a:rPr lang="nl-BE" sz="2000" dirty="0" smtClean="0"/>
              <a:t>which makes the application perfectly suitable for </a:t>
            </a:r>
            <a:r>
              <a:rPr lang="nl-BE" sz="2000" b="1" dirty="0" smtClean="0"/>
              <a:t>wet applications</a:t>
            </a:r>
            <a:r>
              <a:rPr lang="nl-BE" sz="2000" dirty="0" smtClean="0"/>
              <a:t>. There will be </a:t>
            </a:r>
            <a:r>
              <a:rPr lang="nl-BE" sz="2000" b="1" dirty="0" smtClean="0"/>
              <a:t>no adhesive residues</a:t>
            </a:r>
            <a:r>
              <a:rPr lang="nl-BE" sz="2000" dirty="0" smtClean="0"/>
              <a:t>.</a:t>
            </a:r>
            <a:endParaRPr lang="nl-BE" sz="2000" b="1" dirty="0" smtClean="0"/>
          </a:p>
          <a:p>
            <a:pPr lvl="1">
              <a:lnSpc>
                <a:spcPct val="150000"/>
              </a:lnSpc>
            </a:pPr>
            <a:r>
              <a:rPr lang="nl-BE" sz="2000" dirty="0" smtClean="0"/>
              <a:t>The transparency of AT60n film ensure a clear application tape. The </a:t>
            </a:r>
            <a:r>
              <a:rPr lang="nl-BE" sz="2000" b="1" dirty="0" smtClean="0"/>
              <a:t>clarity </a:t>
            </a:r>
            <a:r>
              <a:rPr lang="nl-BE" sz="2000" dirty="0" smtClean="0"/>
              <a:t>aids </a:t>
            </a:r>
            <a:r>
              <a:rPr lang="nl-BE" sz="2000" b="1" dirty="0" smtClean="0"/>
              <a:t>precise registration</a:t>
            </a:r>
            <a:r>
              <a:rPr lang="nl-BE" sz="20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nl-BE" sz="2000" dirty="0" smtClean="0"/>
              <a:t>The rigidity of the AT60n film </a:t>
            </a:r>
            <a:r>
              <a:rPr lang="nl-BE" sz="2000" b="1" dirty="0" smtClean="0"/>
              <a:t>minimizes misalignment problems</a:t>
            </a:r>
            <a:r>
              <a:rPr lang="nl-BE" sz="2000" dirty="0" smtClean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B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E354-DEE6-41C9-AD04-B7B09FE9A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79" y="2209800"/>
            <a:ext cx="2078942" cy="23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AT60n in Facts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600200"/>
            <a:ext cx="8153400" cy="4114800"/>
          </a:xfrm>
        </p:spPr>
        <p:txBody>
          <a:bodyPr numCol="1" spcCol="0"/>
          <a:lstStyle/>
          <a:p>
            <a:pPr>
              <a:lnSpc>
                <a:spcPct val="150000"/>
              </a:lnSpc>
            </a:pPr>
            <a:r>
              <a:rPr lang="nl-BE" sz="2400" dirty="0" smtClean="0"/>
              <a:t>Static Charges are reduced - </a:t>
            </a:r>
            <a:r>
              <a:rPr lang="nl-BE" sz="2400" b="1" dirty="0" smtClean="0"/>
              <a:t>Static Free</a:t>
            </a:r>
          </a:p>
          <a:p>
            <a:pPr>
              <a:lnSpc>
                <a:spcPct val="150000"/>
              </a:lnSpc>
            </a:pPr>
            <a:r>
              <a:rPr lang="nl-BE" sz="2400" b="1" dirty="0" smtClean="0"/>
              <a:t>Water resistant </a:t>
            </a:r>
            <a:r>
              <a:rPr lang="nl-BE" sz="2400" dirty="0" smtClean="0"/>
              <a:t>– No adhesive residues after wet application 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Clarity – The transparency aids </a:t>
            </a:r>
            <a:r>
              <a:rPr lang="nl-BE" sz="2400" b="1" dirty="0" smtClean="0"/>
              <a:t>precise registration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Alignment – Rigidity </a:t>
            </a:r>
            <a:r>
              <a:rPr lang="nl-BE" sz="2400" b="1" dirty="0" smtClean="0"/>
              <a:t>minimizes misaligment problems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Versatility – </a:t>
            </a:r>
            <a:r>
              <a:rPr lang="nl-BE" sz="2400" dirty="0"/>
              <a:t>T</a:t>
            </a:r>
            <a:r>
              <a:rPr lang="nl-BE" sz="2400" dirty="0" smtClean="0"/>
              <a:t>ested and designed for </a:t>
            </a:r>
            <a:r>
              <a:rPr lang="nl-BE" sz="2400" b="1" dirty="0" smtClean="0"/>
              <a:t>gloss vinyls of all major brands.</a:t>
            </a:r>
            <a:endParaRPr lang="nl-BE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dirty="0" smtClean="0"/>
              <a:t>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1200" y="6173788"/>
            <a:ext cx="6705600" cy="365125"/>
          </a:xfrm>
        </p:spPr>
        <p:txBody>
          <a:bodyPr/>
          <a:lstStyle/>
          <a:p>
            <a:r>
              <a:rPr lang="nl-BE" sz="2400" dirty="0" smtClean="0"/>
              <a:t>AT60n Clear Choice® – Differences and Benefits</a:t>
            </a:r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" y="175260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62200"/>
            <a:ext cx="494719" cy="40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0" y="3124200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4" y="3733800"/>
            <a:ext cx="445589" cy="4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8" y="4419600"/>
            <a:ext cx="533400" cy="4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CREPORTVERSION" val="8.3"/>
  <p:tag name="COGNOS_OFFICE_CONNECTION_REPORTS" val="AAEAAAD/////AQAAAAAAAAAEAQAAABxTeXN0ZW0uQ29sbGVjdGlvbnMuSGFzaHRhYmxlBwAAAApMb2FkRmFjdG9yB1ZlcnNpb24IQ29tcGFyZXIQSGFzaENvZGVQcm92aWRlcghIYXNoU2l6ZQRLZXlzBlZhbHVlcwAAAwMABQULCBxTeXN0ZW0uQ29sbGVjdGlvbnMuSUNvbXBhcmVyJFN5c3RlbS5Db2xsZWN0aW9ucy5JSGFzaENvZGVQcm92aWRlcgjsUTg/DwAAAAoKFwAAAAkCAAAACQMAAAAQAgAAAA4AAAAGBAAAACRhMjQ4ZGYxNy03YzE2LTQ2NDUtYjYyZi03ZDE5M2VkOTUzOGIGBQAAACQwODM1OWYyZS01MWRkLTQyMDItYTZhNy1lMzMxNzhkMmJjZGIGBgAAACRlNGRjYTBiNi00OWNhLTQ0NjUtYTYzOC04YmEyMDg4YjcyZmQGBwAAACRhNWI1MDZhNS1iMmI1LTQzZGEtYTM5My0wOTU0NGFiNGZlOWIGCAAAACRkMDFkMzFiZi0xYzY4LTQwOTYtOTQyZi03ZTdlNTVjOWFkNWIGCQAAACRjNjBiZDQyYi03N2UwLTQzY2ItODZmOC0wMzRhYTlkYjcxOWEGCgAAACQzYTUyMjhjNC1mNDhlLTRjZjAtYTRhNy0wMjQ4NThhNjg0MzYGCwAAACQ2NjE4MWZiNy1iZjUyLTQ5ZGMtOTJjMy1hNzc5Yzg2YmI0MmEGDAAAACQxYmI5YjJjNy1lN2YwLTQxZmQtYWNiZS01NGNiNTk1OGNhMmMGDQAAACQ2NThlOTNmMS0wMzkzLTRjMzAtYmMxYi1jYjA2ZGExMzBkZWYGDgAAACRkNzYyNTM5OC0xNzEzLTQxYmUtYThhZi0xNTYzOWUzZjU5NGYGDwAAACQ4ZDExYjg2NC00NmYzLTQzMGMtOGM3Yi03OTUwZWI2YmY5NDkGEAAAACRhNzQ2YjcyMS0xNjMwLTQ4NjEtODA5OS0wNWEwMjZiNTA4YTUGEQAAACQxMTYzYWUwZC1jNTkxLTRmMTEtOGMzNi03ZTNlNGMwZGQzNzMQAwAAAA4AAAAJEgAAAAkTAAAACRQAAAAJFQAAAAkWAAAACRcAAAAJGAAAAAkZAAAACRoAAAAJGwAAAAkcAAAACR0AAAAJHgAAAAkfAAAADCAAAABcQ29nbm9zT2ZmaWNlQ29ubmVjdGlvbiwgVmVyc2lvbj0xMC4xLjYwMS4wLCBDdWx0dXJlPW5ldXRyYWwsIFB1YmxpY0tleVRva2VuPWQ2ZTZkN2Q4MDhiN2U1YjcFEgAAACNDb2dub3MuQ09DLkVuZ2luZS5SZXBvcnREYXRhLlJlcG9ydB8AAAAXbV9TdXBwb3J0U29mdFBhZ2VCcmVha3MIbV9MYXlvdXQNbV9WZXJzaW9uVHlwZQ1tX1ZlcnNpb25OYW1lEG1fQ3VycmVudFZlcnNpb24KbV9CdXJzdEtleQttX0RTVmVyc2lvbg9tX0RhdGFTb3VyY2VVUkwPbV9QYWdlQnJlYWtUeXBlD21fU3RhcnRMb2NhdGlvbhBtX0JvdHRvbUxvY2F0aW9uCW1fUHJvbXB0cw1tX1JlcG9ydF9UeXBlDG1fVW5pcXVlTmFtZQZtX0dVSUQEbV9JRA1tX0xhc3RVcGRhdGVkBm1fTmFtZQdtX1BhZ2VzEG1fUG9ydGFsUHJvdmlkZXISbV9Qb3J0YWxQcm92aWRlcklEEG1fUG9ydGFsUmVwb3J0SUQObV9QUFNlYXJjaFBhdGgSbV9Qb3J0YWxSZXBvcnROYW1lBm1fVHlwZQVtX1VSTAttX1Byb3BfTmFtZRVtX1Byb3BfUG9ydGFsUHJvdmlkZXINbV9Jc0Rhc2hib2FyZBVtX0Rhc2hib2FyZFJlcG9ydE5hbWUMbV9Jc0VtYmVkZGVkAAQEAQEBAAEEAQECBAEBAQABAwEBAQEBAQEBAQACAAEnQ29nbm9zLkNPQy5EYXRhU291cmNlLlJlcG9ydERhdGEuTGF5b3V0IAAAAC5Db2dub3MuQ09DLkVuZ2luZS5SZXBvcnREYXRhLlJlcG9ydFZlcnNpb25UeXBlIAAAAAgwQ29nbm9zLkNPQy5FbmdpbmUuUmVwb3J0RGF0YS5SZXBvcnRQYWdlQnJlYWtUeXBlIAAAACdDb2dub3MuQ09DLkVuZ2luZS5SZXBvcnREYXRhLlBvcnRhbEVudW0gAAAACRxTeXN0ZW0uQ29sbGVjdGlvbnMuQXJyYXlMaXN0AQEgAAAAAAkhAAAABd7///8uQ29nbm9zLkNPQy5FbmdpbmUuUmVwb3J0RGF0YS5SZXBvcnRWZXJzaW9uVHlwZQEAAAAHdmFsdWVfXwAIIAAAAAAAAAAGIwAAAAAGJAAAAANSdW4JIwAAAAAAAAAGJgAAADFodHRwOi8vcnRhcGVhcy9pZ2lyZXBvcnRzL2NnaS1iaW4vY29nbm9zaXNhcGkuZGxsBdn///8wQ29nbm9zLkNPQy5FbmdpbmUuUmVwb3J0RGF0YS5SZXBvcnRQYWdlQnJlYWtUeXBlAQAAAAd2YWx1ZV9fAAggAAAAAAAAAAYoAAAAB1NsaWRlNzQJIwAAAAoF1v///ydDb2dub3MuQ09DLkVuZ2luZS5SZXBvcnREYXRhLlBvcnRhbEVudW0BAAAAB3ZhbHVlX18ACCAAAABAAAAABisAAAAHX1JpZF8xMAkEAAAACSMAAAAIS4kC6BjNAQYuAAAAJk1vbnRobHkgT3BlcmF0aW5nIEJvb2sgLSBSVFNQIERvd250aW1lCS8AAAAJIwAAAAYxAAAAE0NvZ25vcyBDb25uZWN0aW9uIDEGMgAAAFovY29udGVudC9mb2xkZXJbQG5hbWU9J0Rhc2hib2FyZHMnXS9yZXBvcnRbQG5hbWU9J01vbnRobHkgT3BlcmF0aW5nIEJvb2sgLSBSVFNQIERvd250aW1lJ10JIwAAAAkuAAAACSMAAAAJIwAAAAkuAAAACTEAAAAACgABEwAAABIAAAAACTgAAAABx////97///8AAAAACSMAAAAGOwAAAANSdW4JIwAAAAAAAAAGPQAAADFodHRwOi8vcnRhcGVhcy9pZ2lyZXBvcnRzL2NnaS1iaW4vY29nbm9zaXNhcGkuZGxsAcL////Z////AAAAAAY/AAAAB1NsaWRlNzQJIwAAAAoBv////9b///9AAAAABkIAAAAGX1JpZF8xCQUAAAAJIwAAALs+7QPoGM0BBkUAAAAdT3BlcmF0aW5nIEJvb2sgKENvYXRpbmcgRGF5cykJRgAAAAkjAAAABkgAAAATQ29nbm9zIENvbm5lY3Rpb24gMQZJAAAAUS9jb250ZW50L2ZvbGRlcltAbmFtZT0nRGFzaGJvYXJkcyddL3JlcG9ydFtAbmFtZT0nT3BlcmF0aW5nIEJvb2sgKENvYXRpbmcgRGF5cyknXQkjAAAACUUAAAAJIwAAAAkjAAAACUUAAAAJSAAAAAAKAAEUAAAAEgAAAAAJTwAAAAGw////3v///wAAAAAJIwAAAAZSAAAAA1J1bgkjAAAAAAAAAAkmAAAAAav////Z////AAAAAAZWAAAAB1NsaWRlNzIJIwAAAAoBqP///9b///9AAAAABlkAAAAGX1JpZF84CQYAAAAJIwAAANlQUQPoGM0BBlwAAAAkTW9udGhseSBPcGVyYXRpbmcgQm9vayAtIFJUU1AgU2FmZXR5CV0AAAAJIwAAAAkxAAAABmAAAABYL2NvbnRlbnQvZm9sZGVyW0BuYW1lPSdEYXNoYm9hcmRzJ10vcmVwb3J0W0BuYW1lPSdNb250aGx5IE9wZXJhdGluZyBCb29rIC0gUlRTUCBTYWZldHknXQkjAAAACVwAAAAJIwAAAAkjAAAACVwAAAAJMQAAAAAKAAEVAAAAEgAAAAAJZgAAAAGZ////3v///wAAAAAJIwAAAAZpAAAAA1J1bgkjAAAAAAAAAAZrAAAAMWh0dHA6Ly9ydGFwZWFzL2lnaXJlcG9ydHMvY2dpLWJpbi9jb2dub3Npc2FwaS5kbGwBlP///9n///8AAAAABm0AAAAIU2xpZGUxMTEJIwAAAAoBkf///9b///9AAAAABnAAAAAHX1JpZF8xNQkHAAAACSMAAADIPHAA6BjNAQZzAAAALE1vbnRobHkgT3BlcmF0aW5nIEJvb2sgLSBDRVQgTWFudWZhY3R1cmluZyAyCXQAAAAJIwAAAAZ2AAAAE0NvZ25vcyBDb25uZWN0aW9uIDEGdwAAAF4vY29udGVudC9mb2xkZXJbQG5hbWU9J0Rhc2hib2FyZHMnXS9yZXBvcnRbQG5hbWU9J01vbnRobHkgT3BlcmF0aW5nIEJvb2sgLSBDRVQgTWFudWZhY3R1cmluZyddCSMAAAAGeQAAACpNb250aGx5IE9wZXJhdGluZyBCb29rIC0gQ0VUIE1hbnVmYWN0dXJpbmcJIwAAAAkjAAAACXkAAAAJdgAAAAAKAAEWAAAAEgAAAAAJfQAAAAGC////3v///wAAAAAJIwAAAAaAAAAAA1J1bgkjAAAAAAAAAAkmAAAAAX3////Z////AAAAAAaEAAAAB1NsaWRlNzMJIwAAAAoBev///9b///9AAAAABocAAAAGX1JpZF85CQgAAAAJIwAAAEB1cQDoGM0BBooAAAAlTW9udGhseSBPcGVyYXRpbmcgQm9vayAtIFJUU1AgQ3JlZGl0cwmLAAAACSMAAAAJMQAAAAaOAAAAWS9jb250ZW50L2ZvbGRlcltAbmFtZT0nRGFzaGJvYXJkcyddL3JlcG9ydFtAbmFtZT0nTW9udGhseSBPcGVyYXRpbmcgQm9vayAtIFJUU1AgQ3JlZGl0cyddCSMAAAAJigAAAAkjAAAACSMAAAAJigAAAAkxAAAAAAoAARcAAAASAAAAAAmUAAAAAWv////e////AAAAAAkjAAAABpcAAAADUnVuCSMAAAAAAAAACWsAAAABZv///9n///8AAAAABpsAAAAHU2xpZGU5NAkjAAAACgFj////1v///0AAAAAGngAAAAdfUmlkXzEzCQkAAAAJIwAAAD2W+wPoGM0BBqEAAAAsTW9udGhseSBPcGVyYXRpbmcgQm9vayAtIENFVCBNYW51ZmFjdHVyaW5nIDEJogAAAAkjAAAACXYAAAAJdwAAAAkjAAAACXkAAAAJIwAAAAkjAAAACXkAAAAJdgAAAAAKAAEYAAAAEgAAAAAJqwAAAAFU////3v///wAAAAAJIwAAAAauAAAAA1J1bgkjAAAAAAAAAAk9AAAAAU/////Z////AAAAAAayAAAAB1NsaWRlOTIJIwAAAAoBTP///9b///9AAAAABrUAAAAGX1JpZF81CQoAAAAJIwAAAJAWKPjnGM0BBrgAAAAhSUdJIEJvYXJkIFJlcG9ydCAtIFNhbGVzIFJldmlldyAyCbkAAAAJIwAAAAlIAAAABrwAAABTL2NvbnRlbnQvZm9sZGVyW0BuYW1lPSdEYXNoYm9hcmRzJ10vcmVwb3J0W0BuYW1lPSdJR0kgQm9hcmQgUmVwb3J0IC0gU2FsZXMgUmV2aWV3J10JIwAAAAa+AAAAH0lHSSBCb2FyZCBSZXBvcnQgLSBTYWxlcyBSZXZpZXcJIwAAAAkjAAAACb4AAAAJSAAAAAAKAAEZAAAAEgAAAAAJwgAAAAE9////3v///wAAAAAJIwAAAAbFAAAAA1J1bgkjAAAAAAAAAAkmAAAAATj////Z////AAAAAAbJAAAAB1NsaWRlNzYJIwAAAAoBNf///9b///9AAAAABswAAAAHX1JpZF8xMQkLAAAACSMAAACTWacC6BjNAQbPAAAAKE1vbnRobHkgT3BlcmF0aW5nIEJvb2sgLSBSVFNQIERvd250aW1lIDEJ0AAAAAkjAAAACTEAAAAG0wAAAFovY29udGVudC9mb2xkZXJbQG5hbWU9J0Rhc2hib2FyZHMnXS9yZXBvcnRbQG5hbWU9J01vbnRobHkgT3BlcmF0aW5nIEJvb2sgLSBSVFNQIERvd250aW1lJ10JIwAAAAbVAAAAJk1vbnRobHkgT3BlcmF0aW5nIEJvb2sgLSBSVFNQIERvd250aW1lCSMAAAAJIwAAAAnVAAAACTEAAAAACgABGgAAABIAAAAACdkAAAABJv///97///8AAAAACSMAAAAG3AAAAANSdW4JIwAAAAAAAAAJJgAAAAEh////2f///wAAAAAG4AAAAAdTbGlkZTE3CSMAAAAKAR7////W////QAAAAAbjAAAABl9SaWRfNgkMAAAACSMAAAB7UsL35xjNAQbmAAAAHkFhbHRlciBTYWxlcyBpbiBMb2NhbCBDdXJyZW5jeQnnAAAACSMAAAAJMQAAAAbqAAAAbS9jb250ZW50L2ZvbGRlcltAbmFtZT0nU2FsZXMgUmVwb3J0cyddL2ZvbGRlcltAbmFtZT0nUmVwb3J0cyddL3JlcG9ydFtAbmFtZT0nQWFsdGVyIFNhbGVzIGluIExvY2FsIEN1cnJlbmN5J10JIwAAAAnmAAAACSMAAAAJIwAAAAnmAAAACTEAAAAACgABGwAAABIAAAAACfAAAAABD////97///8AAAAACSMAAAAG8wAAAANSdW4JIwAAAAAAAAAJPQAAAAEK////2f///wAAAAAG9wAAAAdTbGlkZTg5CSMAAAAKAQf////W////QAAAAAb6AAAABl9SaWRfMwkNAAAACSMAAAAwgJr35xjNAQm+AAAACf4AAAAJIwAAAAlIAAAACbwAAAAJIwAAAAm+AAAACSMAAAAJIwAAAAm+AAAACUgAAAAACgABHAAAABIAAAAACQcBAAAB+P7//97///8AAAAACSMAAAAGCgEAAANSdW4JIwAAAAAAAAAJPQAAAAHz/v//2f///wAAAAAGDgEAAAdTbGlkZTgwCSMAAAAKAfD+///W////QAAAAAYRAQAABl9SaWRfMgkOAAAACSMAAACIDjkD6BjNAQYUAQAAIU9wZXJhdGluZyBCb29rIChDRVQgRmlsbXMgU2FmZXR5KQkVAQAACSMAAAAJSAAAAAYYAQAAVS9jb250ZW50L2ZvbGRlcltAbmFtZT0nRGFzaGJvYXJkcyddL3JlcG9ydFtAbmFtZT0nT3BlcmF0aW5nIEJvb2sgKENFVCBGaWxtcyBTYWZldHkpJ10JIwAAAAkUAQAACSMAAAAJIwAAAAkUAQAACUgAAAAACgABHQAAABIAAAAACR4BAAAB4f7//97///8AAAAACSMAAAAGIQEAAANSdW4JIwAAAAAAAAAJJgAAAAHc/v//2f///wAAAAAGJQEAAAdTbGlkZTg1CSMAAAAKAdn+///W////QAAAAAYoAQAAB19SaWRfMTIJDwAAAAkjAAAAPi0+/+cYzQEGKwEAACpNb250aGx5IE9wZXJhdGluZyBCb29rIC0gQ0VUIE1hbnVmYWN0dXJpbmcJLAEAAAkjAAAACTEAAAAGLwEAAF4vY29udGVudC9mb2xkZXJbQG5hbWU9J0Rhc2hib2FyZHMnXS9yZXBvcnRbQG5hbWU9J01vbnRobHkgT3BlcmF0aW5nIEJvb2sgLSBDRVQgTWFudWZhY3R1cmluZyddCSMAAAAJKwEAAAkjAAAACSMAAAAJKwEAAAkxAAAAAAoAAR4AAAASAAAAAAk1AQAAAcr+///e////AAAAAAkjAAAABjgBAAADUnVuCSMAAAAAAAAACT0AAAABxf7//9n///8AAAAABjwBAAAHU2xpZGU4OQkjAAAACgHC/v//1v///0AAAAAGPwEAAAZfUmlkXzQJEAAAAAkjAAAAScan9+cYzQEGQgEAACFJR0kgQm9hcmQgUmVwb3J0IC0gU2FsZXMgUmV2aWV3IDEJQwEAAAkjAAAACUgAAAAJvAAAAAkjAAAACb4AAAAJIwAAAAkjAAAACb4AAAAJSAAAAAAKAAEfAAAAEgAAAAAJTAEAAAGz/v//3v///wAAAAAJIwAAAAZPAQAAA1J1bgkjAAAAAAAAAAZRAQAAMWh0dHA6Ly9ydGFwZWFzL2lnaXJlcG9ydHMvY2dpLWJpbi9jb2dub3Npc2FwaS5kbGwBrv7//9n///8AAAAABlMBAAAHU2xpZGU3OAkjAAAACgGr/v//1v///0AAAAAGVgEAAAdfUmlkXzE3CREAAAAJIwAAAJnXVgXoGM0BBlkBAAAsTW9udGhseSBPcGVyYXRpbmcgQm9vayAtIFJUYXBlIE1hbnVmYWN0dXJpbmcJWgEAAAkjAAAABlwBAAATQ29nbm9zIENvbm5lY3Rpb24gMQZdAQAAYC9jb250ZW50L2ZvbGRlcltAbmFtZT0nRGFzaGJvYXJkcyddL3JlcG9ydFtAbmFtZT0nTW9udGhseSBPcGVyYXRpbmcgQm9vayAtIFJUYXBlIE1hbnVmYWN0dXJpbmcnXQkjAAAACVkBAAAJIwAAAAkjAAAACVkBAAAJXAEAAAAKAAUhAAAAJ0NvZ25vcy5DT0MuRGF0YVNvdXJjZS5SZXBvcnREYXRhLkxheW91dAIAAAAJa2V5VmFsdWVzBmJsb2NrcwYELkNvZ25vcy5DT0MuRGF0YVNvdXJjZS5SZXBvcnREYXRhLkxheW91dEJsb2NrW10gAAAAIAAAAAljAQAACWQBAAAELwAAABxTeXN0ZW0uQ29sbGVjdGlvbnMuQXJyYXlMaXN0AwAAAAZfaXRlbXMFX3NpemUIX3ZlcnNpb24FAAAICAllAQAAAQAAAAEAAAABOAAAACEAAAAJZgEAAAlnAQAAAUYAAAAvAAAACWgBAAABAAAAAQAAAAFPAAAAIQAAAAlpAQAACWoBAAABXQAAAC8AAAAJawEAAAEAAAABAAAAAWYAAAAhAAAACWwBAAAJbQEAAAF0AAAALwAAAAluAQAABQAAAAUAAAABfQAAACEAAAAJbwEAAAlwAQAAAYsAAAAvAAAACXEBAAABAAAAAQAAAAGUAAAAIQAAAAlyAQAACXMBAAABogAAAC8AAAAJdAEAAAUAAAAFAAAAAasAAAAhAAAACXUBAAAJdgEAAAG5AAAALwAAAAl3AQAABAAAAAQAAAABwgAAACEAAAAJeAEAAAl5AQAAAdAAAAAvAAAACXoBAAABAAAAAQAAAAHZAAAAIQAAAAl7AQAACXwBAAAB5wAAAC8AAAAJfQEAAAEAAAABAAAAAfAAAAAhAAAACX4BAAAJfwEAAAH+AAAALwAAAAmAAQAABAAAAAQAAAABBwEAACEAAAAJgQEAAAmCAQAAARUBAAAvAAAACYMBAAABAAAAAQAAAAEeAQAAIQAAAAmEAQAACYUBAAABLAEAAC8AAAAJhgEAAAUAAAAFAAAAATUBAAAhAAAACYcBAAAJiAEAAAFDAQAALwAAAAmJAQAABAAAAAQAAAABTAEAACEAAAAJigEAAAmLAQAAAVoBAAAvAAAACYwBAAAGAAAABgAAABFjAQAAAAAAAAdkAQAAAAEAAAAAAAAABCxDb2dub3MuQ09DLkRhdGFTb3VyY2UuUmVwb3J0RGF0YS5MYXlvdXRCbG9jayAAAAAQZQEAAAQAAAAJjQEAAA0DEWYBAAAAAAAAB2cBAAAAAQAAAAAAAAAELENvZ25vcy5DT0MuRGF0YVNvdXJjZS5SZXBvcnREYXRhLkxheW91dEJsb2NrIAAAABBoAQAABAAAAAmOAQAADQMRaQEAAAAAAAAHagEAAAABAAAAAAAAAAQsQ29nbm9zLkNPQy5EYXRhU291cmNlLlJlcG9ydERhdGEuTGF5b3V0QmxvY2sgAAAAEGsBAAAEAAAACY8BAAANAxFsAQAAAAAAAAdtAQAAAAEAAAAAAAAABCxDb2dub3MuQ09DLkRhdGFTb3VyY2UuUmVwb3J0RGF0YS5MYXlvdXRCbG9jayAAAAAQbgEAAAgAAAAJkAEAAAmRAQAACZIBAAAJkwEAAAmUAQAADQMRbwEAAAAAAAAHcAEAAAABAAAAAAAAAAQsQ29nbm9zLkNPQy5EYXRhU291cmNlLlJlcG9ydERhdGEuTGF5b3V0QmxvY2sgAAAAEHEBAAAEAAAACZUBAAANAxFyAQAAAAAAAAdzAQAAAAEAAAAAAAAABCxDb2dub3MuQ09DLkRhdGFTb3VyY2UuUmVwb3J0RGF0YS5MYXlvdXRCbG9jayAAAAAQdAEAAAgAAAAJlgEAAAmXAQAACZgBAAAJmQEAAAmaAQAADQMRdQEAAAAAAAAHdgEAAAABAAAAAAAAAAQsQ29nbm9zLkNPQy5EYXRhU291cmNlLlJlcG9ydERhdGEuTGF5b3V0QmxvY2sgAAAAEHcBAAAEAAAACZsBAAAJnAEAAAmdAQAACZ4BAAAReAEAAAAAAAAHeQEAAAABAAAAAAAAAAQsQ29nbm9zLkNPQy5EYXRhU291cmNlLlJlcG9ydERhdGEuTGF5b3V0QmxvY2sgAAAAEHoBAAAEAAAACZ8BAAANAxF7AQAAAAAAAAd8AQAAAAEAAAAAAAAABCxDb2dub3MuQ09DLkRhdGFTb3VyY2UuUmVwb3J0RGF0YS5MYXlvdXRCbG9jayAAAAAQfQEAAAQAAAAJoAEAAA0DEX4BAAAAAAAAB38BAAAAAQAAAAAAAAAELENvZ25vcy5DT0MuRGF0YVNvdXJjZS5SZXBvcnREYXRhLkxheW91dEJsb2NrIAAAABCAAQAABAAAAAmhAQAACaIBAAAJowEAAAmkAQAAEYEBAAAAAAAAB4IBAAAAAQAAAAAAAAAELENvZ25vcy5DT0MuRGF0YVNvdXJjZS5SZXBvcnREYXRhLkxheW91dEJsb2NrIAAAABCDAQAABAAAAAmlAQAADQMRhAEAAAAAAAAHhQEAAAABAAAAAAAAAAQsQ29nbm9zLkNPQy5EYXRhU291cmNlLlJlcG9ydERhdGEuTGF5b3V0QmxvY2sgAAAAEIYBAAAIAAAACaYBAAAJpwEAAAmoAQAACakBAAAJqgEAAA0DEYcBAAAAAAAAB4gBAAAAAQAAAAAAAAAELENvZ25vcy5DT0MuRGF0YVNvdXJjZS5SZXBvcnREYXRhLkxheW91dEJsb2NrIAAAABCJAQAABAAAAAmrAQAACawBAAAJrQEAAAmuAQAAEYoBAAAAAAAAB4sBAAAAAQAAAAAAAAAELENvZ25vcy5DT0MuRGF0YVNvdXJjZS5SZXBvcnREYXRhLkxheW91dEJsb2NrIAAAABCMAQAACAAAAAmvAQAACbABAAAJsQEAAAmyAQAACbMBAAAJtAEAAA0CBY0BAAAhQ29nbm9zLkNPQy5FbmdpbmUuUmVwb3J0RGF0YS5QYWdlBwAAAAptX2ltcG9ydGVkCm1faW5zdGFuY2UEbV9JRAZtX05hbWUIbV9Cb2RpZXMJbV9Gb290ZXJzCW1fSGVhZGVycwAAAQEDAwMBCBxTeXN0ZW0uQ29sbGVjdGlvbnMuQXJyYXlMaXN0HFN5c3RlbS5Db2xsZWN0aW9ucy5BcnJheUxpc3QcU3lzdGVtLkNvbGxlY3Rpb25zLkFycmF5TGlzdCAAAAABAAAAAAa1AQAABVBhZ2UxCbUBAAAJtgEAAAm3AQAACbgBAAABjgEAAI0BAAABAAAAAAa5AQAAFklHSSBDb21wYW5pZXMgVGVtcGxhdGUJuQEAAAm6AQAACbsBAAAJvAEAAAGPAQAAjQEAAAEAAAAABr0BAAAFUGFnZTEJvQEAAAm+AQAACb8BAAAJwAEAAAGQAQAAjQEAAAEAAAAABsEBAAAoTWFudWZhY3R1cmluZyBTdW1tYXJ5IENFVCBGaWxtcyAtIFNhZmV0eQnBAQAACcIBAAAJwwEAAAnEAQAAAZEBAACNAQAAAQAAAAAGxQEAACdNYW51ZmFjdHVyaW5nIFN1bW1hcnkgQ0VUIEZpbG1zIC0gU2NyYXAJxQEAAAnGAQAACccBAAAJyAEAAAGSAQAAjQEAAAEAAAAABskBAAAuTWFudWZhY3R1cmluZyBTdW1tYXJ5IENFVCBGaWxtcyAtIFJNIFB1cmNoYXNlcwnJAQAACcoBAAAJywEAAAnMAQAAAZMBAACNAQAAAQAAAAAGzQEAAClNYW51ZmFjdHVyaW5nIFN1bW1hcnkgQ0VUIEZpbG1zIC0gQ3JlZGl0cwnNAQAACc4BAAAJzwEAAAnQAQAAAZQBAACNAQAAAQAAAAAG0QEAACRNYW51ZmFjdHVyaW5nIFN1bW1hcnkgQ0VUIFRJTUVTSEVFVFMJ0QEAAAnSAQAACdMBAAAJ1AEAAAGVAQAAjQEAAAEAAAAABtUBAAAFUGFnZTEJ1QEAAAnWAQAACdcBAAAJ2AEAAAGWAQAAjQEAAAEAAAAABtkBAAAoTWFudWZhY3R1cmluZyBTdW1tYXJ5IENFVCBGaWxtcyAtIFNhZmV0eQnZAQAACdoBAAAJ2wEAAAncAQAAAZcBAACNAQAAAQAAAAAG3QEAACdNYW51ZmFjdHVyaW5nIFN1bW1hcnkgQ0VUIEZpbG1zIC0gU2NyYXAJ3QEAAAneAQAACd8BAAAJ4AEAAAGYAQAAjQEAAAEAAAAABuEBAAAuTWFudWZhY3R1cmluZyBTdW1tYXJ5IENFVCBGaWxtcyAtIFJNIFB1cmNoYXNlcwnhAQAACeIBAAAJ4wEAAAnkAQAAAZkBAACNAQAAAQAAAAAG5QEAAClNYW51ZmFjdHVyaW5nIFN1bW1hcnkgQ0VUIEZpbG1zIC0gQ3JlZGl0cwnlAQAACeYBAAAJ5wEAAAnoAQAAAZoBAACNAQAAAQAAAAAG6QEAACRNYW51ZmFjdHVyaW5nIFN1bW1hcnkgQ0VUIFRJTUVTSEVFVFMJ6QEAAAnqAQAACesBAAAJ7AEAAAGbAQAAjQEAAAEAAAAABu0BAAAWSUdJIENvbnNvbGlkYXRlZCBTYWxlcwntAQAACe4BAAAJ7wEAAAnwAQAAAZwBAACNAQAAAQAAAAAG8QEAACZSVGFwZSBTYWxlcyAoRXhjbHVkaW5nIEFhbHRlciBhbmQgQ0VUKQnxAQAACfIBAAAJ8wEAAAn0AQAAAZ0BAACNAQAAAQAAAAAG9QEAABRSVGFwZSBTYWxlcyAoQWFsdGVyKQn1AQAACfYBAAAJ9wEAAAn4AQAAAZ4BAACNAQAAAQAAAAAG+QEAAAlDRVQgU2FsZXMJ+QEAAAn6AQAACfsBAAAJ/AEAAAGfAQAAjQEAAAEAAAAABv0BAAAFUGFnZTEJ/QEAAAn+AQAACf8BAAAJAAIAAAGgAQAAjQEAAAEAAAAABgECAAAMU3VtbWFyeSBQYWdlCQECAAAJAgIAAAkDAgAACQQCAAABoQEAAI0BAAABAAAAAAYFAgAAFklHSSBDb25zb2xpZGF0ZWQgU2FsZXMJBQIAAAkGAgAACQcCAAAJCAIAAAGiAQAAjQEAAAEAAAAABgkCAAAmUlRhcGUgU2FsZXMgKEV4Y2x1ZGluZyBBYWx0ZXIgYW5kIENFVCkJCQIAAAkKAgAACQsCAAAJDAIAAAGjAQAAjQEAAAEAAAAABg0CAAAUUlRhcGUgU2FsZXMgKEFhbHRlcikJDQIAAAkOAgAACQ8CAAAJEAIAAAGkAQAAjQEAAAEAAAAABhECAAAJQ0VUIFNhbGVzCRECAAAJEgIAAAkTAgAACRQCAAABpQEAAI0BAAABAAAAAAYVAgAAFklHSSBDb21wYW5pZXMgVGVtcGxhdGUJFQIAAAkWAgAACRcCAAAJGAIAAAGmAQAAjQEAAAEAAAAABhkCAAAoTWFudWZhY3R1cmluZyBTdW1tYXJ5IENFVCBGaWxtcyAtIFNhZmV0eQkZAgAACRoCAAAJGwIAAAkcAgAAAacBAACNAQAAAQAAAAAGHQIAACdNYW51ZmFjdHVyaW5nIFN1bW1hcnkgQ0VUIEZpbG1zIC0gU2NyYXAJHQIAAAkeAgAACR8CAAAJIAIAAAGoAQAAjQEAAAEAAAAABiECAAAuTWFudWZhY3R1cmluZyBTdW1tYXJ5IENFVCBGaWxtcyAtIFJNIFB1cmNoYXNlcwkhAgAACSICAAAJIwIAAAkkAgAAAakBAACNAQAAAQAAAAAGJQIAAClNYW51ZmFjdHVyaW5nIFN1bW1hcnkgQ0VUIEZpbG1zIC0gQ3JlZGl0cwklAgAACSYCAAAJJwIAAAkoAgAAAaoBAACNAQAAAQAAAAAGKQIAACRNYW51ZmFjdHVyaW5nIFN1bW1hcnkgQ0VUIFRJTUVTSEVFVFMJKQIAAAkqAgAACSsCAAAJLAIAAAGrAQAAjQEAAAEAAAAABi0CAAAWSUdJIENvbnNvbGlkYXRlZCBTYWxlcwktAgAACS4CAAAJLwIAAAkwAgAAAawBAACNAQAAAQAAAAAGMQIAACZSVGFwZSBTYWxlcyAoRXhjbHVkaW5nIEFhbHRlciBhbmQgQ0VUKQkxAgAACTICAAAJMwIAAAk0AgAAAa0BAACNAQAAAQAAAAAGNQIAABRSVGFwZSBTYWxlcyAoQWFsdGVyKQk1AgAACTYCAAAJNwIAAAk4AgAAAa4BAACNAQAAAQAAAAAGOQIAAAlDRVQgU2FsZXMJOQIAAAk6AgAACTsCAAAJPAIAAAGvAQAAjQEAAAEAAAAABj0CAAAkTWFudWZhY3R1cmluZyBTdW1tYXJ5IFJUYXBlIC0gU2FmZXR5CT0CAAAJPgIAAAk/AgAACUACAAABsAEAAI0BAAABAAAAAAZBAgAAME1hbnVmYWN0dXJpbmcgU3VtbWFyeSBSVGFwZSAtIFNjcmFwIGFuZCBEb3dudGltZQlBAgAACUICAAAJQwIAAAlEAgAAAbEBAACNAQAAAQAAAAAGRQIAADlNYW51ZmFjdHVyaW5nIFN1bW1hcnkgUlRhcGUgLSBPVEMgYW5kIFN1YnN0cmF0ZSBQdXJjaGFzZXMJRQIAAAlGAgAACUcCAAAJSAIAAAGyAQAAjQEAAAEAAAAABkkCAAAwTWFudWZhY3R1cmluZyBTdW1tYXJ5IFJUYXBlIC0gQWRoZXNpdmUgUHVyY2hhc2VzCUkCAAAJSgIAAAlLAgAACUwCAAABswEAAI0BAAABAAAAAAZNAgAAMU1hbnVmYWN0dXJpbmcgU3VtbWFyeSBSVGFwZSAtIENyZWRpdHMgYW5kIEJhY2tsb2cJTQIAAAlOAgAACU8CAAAJUAIAAAG0AQAAjQEAAAEAAAAABlECAAAmTWFudWZhY3R1cmluZyBTdW1tYXJ5IFJUYXBlIFRJTUVTSEVFVFMJUQIAAAlSAgAACVMCAAAJVAIAAAG2AQAALwAAAAlVAgAAAwAAAAMAAAABtwEAAC8AAAAJVgIAAAAAAAAAAAAAAbgBAAAvAAAACVYCAAAAAAAAAAAAAAG6AQAALwAAAAlXAgAAAQAAAAEAAAABuwEAAC8AAAAJWAIAAAMAAAADAAAAAbwBAAAvAAAACVkCAAAFAAAABQAAAAG+AQAALwAAAAlaAgAAAgAAAAIAAAABvwEAAC8AAAAJVgIAAAAAAAAAAAAAAcABAAAvAAAACVYCAAAAAAAAAAAAAAHCAQAALwAAAAlcAgAAAgAAAAIAAAABwwEAAC8AAAAJXQIAAAMAAAADAAAAAcQBAAAvAAAACV4CAAAFAAAABQAAAAHGAQAALwAAAAlfAgAABAAAAAQAAAABxwEAAC8AAAAJYAIAAAMAAAADAAAAAcgBAAAvAAAACWECAAAFAAAABQAAAAHKAQAALwAAAAliAgAABAAAAAQAAAABywEAAC8AAAAJYwIAAAMAAAADAAAAAcwBAAAvAAAACWQCAAAGAAAABgAAAAHOAQAALwAAAAllAgAAAgAAAAIAAAABzwEAAC8AAAAJZgIAAAMAAAADAAAAAdABAAAvAAAACWcCAAAGAAAABgAAAAHSAQAALwAAAAloAgAAAgAAAAIAAAAB0wEAAC8AAAAJaQIAAAMAAAADAAAAAdQBAAAvAAAACWoCAAAFAAAABQAAAAHWAQAALwAAAAlrAgAAAgAAAAIAAAAB1wEAAC8AAAAJVgIAAAAAAAAAAAAAAdgBAAAvAAAACVYCAAAAAAAAAAAAAAHaAQAALwAAAAltAgAAAgAAAAIAAAAB2wEAAC8AAAAJbgIAAAMAAAADAAAAAdwBAAAvAAAACW8CAAAFAAAABQAAAAHeAQAALwAAAAlwAgAAAwAAAAMAAAAB3wEAAC8AAAAJcQIAAAMAAAADAAAAAeABAAAvAAAACXICAAAFAAAABQAAAAHiAQAALwAAAAlzAgAABAAAAAQAAAAB4wEAAC8AAAAJdAIAAAMAAAADAAAAAeQBAAAvAAAACXUCAAAGAAAABgAAAAHmAQAALwAAAAl2AgAAAgAAAAIAAAAB5wEAAC8AAAAJdwIAAAMAAAADAAAAAegBAAAvAAAACXgCAAAGAAAABgAAAAHqAQAALwAAAAl5AgAAAgAAAAIAAAAB6wEAAC8AAAAJegIAAAMAAAADAAAAAewBAAAvAAAACXsCAAAFAAAABQAAAAHuAQAALwAAAAl8AgAAAgAAAAIAAAAB7wEAAC8AAAAJfQIAAAMAAAADAAAAAfABAAAvAAAACX4CAAAFAAAABQAAAAHyAQAALwAAAAl/AgAAAgAAAAIAAAAB8wEAAC8AAAAJgAIAAAMAAAADAAAAAfQBAAAvAAAACYECAAAFAAAABQAAAAH2AQAALwAAAAmCAgAAAgAAAAIAAAAB9wEAAC8AAAAJgwIAAAMAAAADAAAAAfgBAAAvAAAACYQCAAAFAAAABQAAAAH6AQAALwAAAAmFAgAAAgAAAAIAAAAB+wEAAC8AAAAJhgIAAAMAAAADAAAAAfwBAAAvAAAACYcCAAAFAAAABQAAAAH+AQAALwAAAAmIAgAABQAAAAUAAAAB/wEAAC8AAAAJVgIAAAAAAAAAAAAAAQACAAAvAAAACVYCAAAAAAAAAAAAAAECAgAALwAAAAmKAgAABAAAAAQAAAABAwIAAC8AAAAJiwIAAAMAAAADAAAAAQQCAAAvAAAACYwCAAAFAAAABQAAAAEGAgAALwAAAAmNAgAAAgAAAAIAAAABBwIAAC8AAAAJjgIAAAMAAAADAAAAAQgCAAAvAAAACY8CAAAFAAAABQAAAAEKAgAALwAAAAmQAgAAAgAAAAIAAAABCwIAAC8AAAAJkQIAAAMAAAADAAAAAQwCAAAvAAAACZICAAAFAAAABQAAAAEOAgAALwAAAAmTAgAAAgAAAAIAAAABDwIAAC8AAAAJlAIAAAMAAAADAAAAARACAAAvAAAACZUCAAAFAAAABQAAAAESAgAALwAAAAmWAgAAAgAAAAIAAAABEwIAAC8AAAAJlwIAAAMAAAADAAAAARQCAAAvAAAACZgCAAAFAAAABQAAAAEWAgAALwAAAAmZAgAAAgAAAAIAAAABFwIAAC8AAAAJmgIAAAMAAAADAAAAARgCAAAvAAAACZsCAAAFAAAABQAAAAEaAgAALwAAAAmcAgAAAgAAAAIAAAABGwIAAC8AAAAJnQIAAAMAAAADAAAAARwCAAAvAAAACZ4CAAAFAAAABQAAAAEeAgAALwAAAAmfAgAAAwAAAAMAAAABHwIAAC8AAAAJoAIAAAMAAAADAAAAASACAAAvAAAACaECAAAFAAAABQAAAAEiAgAALwAAAAmiAgAABAAAAAQAAAABIwIAAC8AAAAJowIAAAMAAAADAAAAASQCAAAvAAAACaQCAAAGAAAABgAAAAEmAgAALwAAAAmlAgAAAgAAAAIAAAABJwIAAC8AAAAJpgIAAAMAAAADAAAAASgCAAAvAAAACacCAAAGAAAABgAAAAEqAgAALwAAAAmoAgAAAgAAAAIAAAABKwIAAC8AAAAJqQIAAAMAAAADAAAAASwCAAAvAAAACaoCAAAFAAAABQAAAAEuAgAALwAAAAmrAgAAAgAAAAIAAAABLwIAAC8AAAAJrAIAAAMAAAADAAAAATACAAAvAAAACa0CAAAFAAAABQAAAAEyAgAALwAAAAmuAgAAAgAAAAIAAAABMwIAAC8AAAAJrwIAAAMAAAADAAAAATQCAAAvAAAACbACAAAFAAAABQAAAAE2AgAALwAAAAmxAgAAAgAAAAIAAAABNwIAAC8AAAAJsgIAAAMAAAADAAAAATgCAAAvAAAACbMCAAAFAAAABQAAAAE6AgAALwAAAAm0AgAAAgAAAAIAAAABOwIAAC8AAAAJtQIAAAMAAAADAAAAATwCAAAvAAAACbYCAAAFAAAABQAAAAE+AgAALwAAAAm3AgAAAgAAAAIAAAABPwIAAC8AAAAJuAIAAAMAAAADAAAAAUACAAAvAAAACbkCAAAFAAAABQAAAAFCAgAALwAAAAm6AgAABgAAAAYAAAABQwIAAC8AAAAJuwIAAAMAAAADAAAAAUQCAAAvAAAACbwCAAAFAAAABQAAAAFGAgAALwAAAAm9AgAABQAAAAUAAAABRwIAAC8AAAAJvgIAAAMAAAADAAAAAUgCAAAvAAAACb8CAAAGAAAABgAAAAFKAgAALwAAAAnAAgAACAAAAAgAAAABSwIAAC8AAAAJwQIAAAMAAAADAAAAAUwCAAAvAAAACcICAAAGAAAABgAAAAFOAgAALwAAAAnDAgAAAwAAAAMAAAABTwIAAC8AAAAJxAIAAAMAAAADAAAAAVACAAAvAAAACcUCAAAGAAAABgAAAAFSAgAALwAAAAnGAgAAAwAAAAMAAAABUwIAAC8AAAAJxwIAAAMAAAADAAAAAVQCAAAvAAAACcgCAAAFAAAABQAAABBVAgAABAAAAAnJAgAACcoCAAAJywIAAAoQVgIAAAAAAAAQVwIAAAQAAAAJzAIAAA0DEFgCAAAEAAAACc0CAAAJzgIAAAnPAgAAChBZAgAACAAAAAnQAgAACdECAAAJ0gIAAAnTAgAACdQCAAANAxBaAgAABAAAAAnVAgAACdYCAAANAhBcAgAABAAAAAnXAgAACdgCAAANAhBdAgAABAAAAAnZAgAACdoCAAAJ2wIAAAoQXgIAAAgAAAAJ3AIAAAndAgAACd4CAAAJ3wIAAAngAgAADQMQXwIAAAQAAAAJ4QIAAAniAgAACeMCAAAJ5AIAABBgAgAABAAAAAnlAgAACeYCAAAJ5wIAAAoQYQIAAAgAAAAJ6AIAAAnpAgAACeoCAAAJ6wIAAAnsAgAADQMQYgIAAAQAAAAJ7QIAAAnuAgAACe8CAAAJ8AIAABBjAgAABAAAAAnxAgAACfICAAAJ8wIAAAoQZAIAAAgAAAAJ9AIAAAn1AgAACfYCAAAJ9wIAAAn4AgAACfkCAAANAhBlAgAABAAAAAn6AgAACfsCAAANAhBmAgAABAAAAAn8AgAACf0CAAAJ/gIAAAoQZwIAAAgAAAAJ/wIAAAkAAwAACQEDAAAJAgMAAAkDAwAACQQDAAANAhBoAgAABAAAAAkFAwAACQYDAAANAhBpAgAABAAAAAkHAwAACQgDAAAJCQMAAAoQagIAAAgAAAAJCgMAAAkLAwAACQwDAAAJDQMAAAkOAwAADQMQawIAAAQAAAAJDwMAAAkQAwAADQIQbQIAAAQAAAAJEQMAAAkSAwAADQIQbgIAAAQAAAAJEwMAAAkUAwAACRUDAAAKEG8CAAAIAAAACRYDAAAJFwMAAAkYAwAACRkDAAAJGgMAAA0DEHACAAAEAAAACRsDAAAJHAMAAAkdAwAAChBxAgAABAAAAAkeAwAACR8DAAAJIAMAAAoQcgIAAAgAAAAJIQMAAAkiAwAACSMDAAAJJAMAAAklAwAADQMQcwIAAAQAAAAJJgMAAAknAwAACSgDAAAJKQMAABB0AgAABAAAAAkqAwAACSsDAAAJLAMAAAoQdQIAAAgAAAAJLQMAAAkuAwAACS8DAAAJMAMAAAkxAwAACTIDAAANAhB2AgAABAAAAAkzAwAACTQDAAANAhB3AgAABAAAAAk1AwAACTYDAAAJNwMAAAoQeAIAAAgAAAAJOAMAAAk5AwAACToDAAAJOwMAAAk8AwAACT0DAAANAhB5AgAABAAAAAk+AwAACT8DAAANAhB6AgAABAAAAAlAAwAACUEDAAAJQgMAAAoQewIAAAgAAAAJQwMAAAlEAwAACUUDAAAJRgMAAAlHAwAADQMQfAIAAAQAAAAJSAMAAAlJAwAADQIQfQIAAAQAAAAJSgMAAAlLAwAACUwDAAAKEH4CAAAIAAAACU0DAAAJTgMAAAlPAwAACVADAAAJUQMAAA0DEH8CAAAEAAAACVIDAAAJUwMAAA0CEIACAAAEAAAACVQDAAAJVQMAAAlWAwAAChCBAgAACAAAAAlXAwAACVgDAAAJWQMAAAlaAwAACVsDAAANAxCCAgAABAAAAAlcAwAACV0DAAANAhCDAgAABAAAAAleAwAACV8DAAAJYAMAAAoQhAIAAAgAAAAJYQMAAAliAwAACWMDAAAJZAMAAAllAwAADQMQhQIAAAQAAAAJZgMAAAlnAwAADQIQhgIAAAQAAAAJaAMAAAlpAwAACWoDAAAKEIcCAAAIAAAACWsDAAAJbAMAAAltAwAACW4DAAAJbwMAAA0DEIgCAAAIAAAACXADAAAJcQMAAAlyAwAACXMDAAAJdAMAAA0DEIoCAAAEAAAACXUDAAAJdgMAAAl3AwAACXgDAAAQiwIAAAQAAAAJeQMAAAl6AwAACXsDAAAKEIwCAAAIAAAACXwDAAAJfQMAAAl+AwAACX8DAAAJgAMAAA0DEI0CAAAEAAAACYEDAAAJggMAAA0CEI4CAAAEAAAACYMDAAAJhAMAAAmFAwAAChCPAgAACAAAAAmGAwAACYcDAAAJiAMAAAmJAwAACYoDAAANAxCQAgAABAAAAAmLAwAACYwDAAANAhCRAgAABAAAAAmNAwAACY4DAAAJjwMAAAoQkgIAAAgAAAAJkAMAAAmRAwAACZIDAAAJkwMAAAmUAwAADQMQkwIAAAQAAAAJlQMAAAmWAwAADQIQlAIAAAQAAAAJlwMAAAmYAwAACZkDAAAKEJUCAAAIAAAACZoDAAAJmwMAAAmcAwAACZ0DAAAJngMAAA0DEJYCAAAEAAAACZ8DAAAJoAMAAA0CEJcCAAAEAAAACaEDAAAJogMAAAmjAwAAChCYAgAACAAAAAmkAwAACaUDAAAJpgMAAAmnAwAACagDAAANAxCZAgAABAAAAAmpAwAACaoDAAANAhCaAgAABAAAAAmrAwAACawDAAAJrQMAAAoQmwIAAAgAAAAJrgMAAAmvAwAACbADAAAJsQMAAAmyAwAADQMQnAIAAAQAAAAJswMAAAm0AwAADQIQnQIAAAQAAAAJtQMAAAm2AwAACbcDAAAKEJ4CAAAIAAAACbgDAAAJuQMAAAm6AwAACbsDAAAJvAMAAA0DEJ8CAAAEAAAACb0DAAAJvgMAAAm/AwAAChCgAgAABAAAAAnAAwAACcEDAAAJwgMAAAoQoQIAAAgAAAAJwwMAAAnEAwAACcUDAAAJxgMAAAnHAwAADQMQogIAAAQAAAAJyAMAAAnJAwAACcoDAAAJywMAABCjAgAABAAAAAnMAwAACc0DAAAJzgMAAAoQpAIAAAgAAAAJzwMAAAnQAwAACdEDAAAJ0gMAAAnTAwAACdQDAAANAhClAgAABAAAAAnVAwAACdYDAAANAhCmAgAABAAAAAnXAwAACdgDAAAJ2QMAAAoQpwIAAAgAAAAJ2gMAAAnbAwAACdwDAAAJ3QMAAAneAwAACd8DAAANAhCoAgAABAAAAAngAwAACeEDAAANAhCpAgAABAAAAAniAwAACeMDAAAJ5AMAAAoQqgIAAAgAAAAJ5QMAAAnmAwAACecDAAAJ6AMAAAnpAwAADQMQqwIAAAQAAAAJ6gMAAAnrAwAADQIQrAIAAAQAAAAJ7AMAAAntAwAACe4DAAAKEK0CAAAIAAAACe8DAAAJ8AMAAAnxAwAACfIDAAAJ8wMAAA0DEK4CAAAEAAAACfQDAAAJ9QMAAA0CEK8CAAAEAAAACfYDAAAJ9wMAAAn4AwAAChCwAgAACAAAAAn5AwAACfoDAAAJ+wMAAAn8AwAACf0DAAANAxCxAgAABAAAAAn+AwAACf8DAAANAhCyAgAABAAAAAkABAAACQEEAAAJAgQAAAoQswIAAAgAAAAJAwQAAAkEBAAACQUEAAAJBgQAAAkHBAAADQMQtAIAAAQAAAAJCAQAAAkJBAAADQIQtQIAAAQAAAAJCgQAAAkLBAAACQwEAAAKELYCAAAIAAAACQ0EAAAJDgQAAAkPBAAACRAEAAAJEQQAAA0DELcCAAAEAAAACRIEAAAJEwQAAA0CELgCAAAEAAAACRQEAAAJFQQAAAkWBAAAChC5AgAACAAAAAkXBAAACRgEAAAJGQQAAAkaBAAACRsEAAANAxC6AgAACAAAAAkcBAAACR0EAAAJHgQAAAkfBAAACSAEAAAJIQQAAA0CELsCAAAEAAAACSIEAAAJIwQAAAkkBAAAChC8AgAACAAAAAklBAAACSYEAAAJJwQAAAkoBAAACSkEAAANAxC9AgAACAAAAAkqBAAACSsEAAAJLAQAAAktBAAACS4EAAANAxC+AgAABAAAAAkvBAAACTAEAAAJMQQAAAoQvwIAAAgAAAAJMgQAAAkzBAAACTQEAAAJNQQAAAk2BAAACTcEAAANAhDAAgAACAAAAAk4BAAACTkEAAAJOgQAAAk7BAAACTwEAAAJPQQAAAk+BAAACT8EAAAQwQIAAAQAAAAJQAQAAAlBBAAACUIEAAAKEMICAAAIAAAACUMEAAAJRAQAAAlFBAAACUYEAAAJRwQAAAlIBAAADQIQwwIAAAQAAAAJSQQAAAlKBAAACUsEAAAKEMQCAAAEAAAACUwEAAAJTQQAAAlOBAAAChDFAgAACAAAAAlPBAAACVAEAAAJUQQAAAlSBAAACVMEAAAJVAQAAA0CEMYCAAAEAAAACVUEAAAJVgQAAAlXBAAAChDHAgAABAAAAAlYBAAACVkEAAAJWgQAAAoQyAIAAAgAAAAJWwQAAAlcBAAACV0EAAAJXgQAAAlfBAAADQMFyQIAAClDb2dub3MuQ09DLkRhdGFTb3VyY2UuUmVwb3J0RGF0YS5Dcm9zc3RhYjMAAAANbV9iYXNlRWxlbWVudBBtX0hlYWRlckVsZW1lbnRzEG1fRm9vdGVyRWxlbWVudHMObV9Sb3dzTWV0YURhdGERbV9Db2x1bW5zTWV0YURhdGENbV9BdXRvZml0Q29scw1tX0F1dG9maXRSb3dzEW1fUHJvcF9EaW1lbnNpb25zC21fR3JvdXBDb2xzC21fR3JvdXBSb3dzDG1fU2hvd0FzTGlzdAptX1Nob3dDb2xzCm1fU2hvd1Jvd3MNbV9TaG93TWVhc3VyZQxtX1JlcGVhdENvbHMJbV9Db250ZXh0Dm1fRGF0YVNvdXJjZUlECm1fT2JqZWN0SWQObV9GcmllbmRseU5hbWUGbV9OYW1lEG1fUG9ydGFsUmVwb3J0SUQQbV9Qb3J0YWxQcm92aWRlchJtX1BvcnRhbFByb3ZpZGVySWQNbV9MYXN0VXBkYXRlZAptX0ltcG9ydGVkCm1fU2hvd0l0ZW0SbV9JZ25vcmVGb3JtYXR0aW5nCm1fTG9jYXRpb24NbV9EZXNjcmlwdGlvbgttX1Byb3BfTmFtZQltX1Byb3BfSWQObV9Qcm9wX01lYXN1cmULbV9MaW1pdFJvd3MLbV9MaW1pdENvbHMMbV9BdXRvUmVzaXplD21fUHJvcF9Mb2NhdGlvbgltX3Byb21wdHMMbV9VbmlxdWVOYW1lDG1fUmVuZGVyTGVmdAttX1JlbmRlclRvcA5tX1BhZ2VMb2NhdGlvbgptX2luc3RhbmNlBm1fR1VJRA9tX0RhdGFTb3VyY2VVUkwRbV9JbnNlcnRQYWdlQnJlYWsObV9JbXBvcnRJbmxpbmUKbV9BdXRvU2l6ZQxtX1JlcGVhdFJvd3MPbV9JbXBvcnRBc0NoYXJ0D21fUGFnZUJyZWFrVHlwZRdtX1N1cHBvcnRTb2Z0UGFnZUJyZWFrcwQDAwMDAAACAAAAAAAAAAIAAQEBAQEBAAAAAAEBAQEBAAAAAQIBAAAEAAEBAAAAAAAEAC5Db2dub3MuQ09DLkRhdGFTb3VyY2UuUmVwb3J0RGF0YS5SZXBvcnRFbGVtZW50IAAAABxTeXN0ZW0uQ29sbGVjdGlvbnMuQXJyYXlMaXN0HFN5c3RlbS5Db2xsZWN0aW9ucy5BcnJheUxpc3QcU3lzdGVtLkNvbGxlY3Rpb25zLkFycmF5TGlzdBxTeXN0ZW0uQ29sbGVjdGlvbnMuQXJyYXlMaXN0AQEBAQEBAQEBCAkBAQEICAEICDBDb2dub3MuQ09DLkVuZ2luZS5SZXBvcnREYXRhLkVsZW1lbnRMb2NhdGlvblR5cGUgAAAACAEBAQEBMENvZ25vcy5DT0MuRW5naW5lLlJlcG9ydERhdGEuUmVwb3J0UGFnZUJyZWFrVHlwZSAAAAABIAAAAAlgBAAACWEEAAAJYgQAAAljBAAACWQEAAAAAAoAAAABAQAACgAAAAAGZQQAAAtDcm9zc3RhYjEyMQkjAAAABmcEAAA4TW9udGhseU9wZXJhdGluZ0Jvb2tSVFNQRG93bnRpbWVfQ3Jvc3N0YWIxMjFfQ3Jvc3N0YWIxMjEJMgAAAAkjAAAACTEAAAA3t1fpcRLNAQEBAAZrBAAAB1NsaWRlNzQJIwAAAAlnBAAACWUEAAAJIwAAAAAAAAAZAAAAAAlrBAAACgkrAAAAFAAAABQAAAAFjvv//zBDb2dub3MuQ09DLkVuZ2luZS5SZXBvcnREYXRhLkVsZW1lbnRMb2NhdGlvblR5cGUBAAAAB3ZhbHVlX18ACCAAAAACAAAAAAAAAAkEAAAACSYAAAAAAQEAAAGL+///2f///wAAAAAABcoCAAAmQ29nbm9zLkNPQy5EYXRhU291cmNlLlJlcG9ydERhdGEuQ2hhcnQkAAAADW1fYmFzZUVsZW1lbnQObV9EYXRhU291cmNlSUQKbV9PYmplY3RJZA5tX0ZyaWVuZGx5TmFtZQZtX05hbWUQbV9Qb3J0YWxSZXBvcnRJRBBtX1BvcnRhbFByb3ZpZGVyEm1fUG9ydGFsUHJvdmlkZXJJZA1tX0xhc3RVcGRhdGVkCm1fSW1wb3J0ZWQKbV9TaG93SXRlbRJtX0lnbm9yZUZvcm1hdHRpbmcKbV9Mb2NhdGlvbg1tX0Rlc2NyaXB0aW9uC21fUHJvcF9OYW1lCW1fUHJvcF9JZA5tX1Byb3BfTWVhc3VyZQttX0xpbWl0Um93cwttX0xpbWl0Q29scwxtX0F1dG9SZXNpemUPbV9Qcm9wX0xvY2F0aW9uCW1fcHJvbXB0cwxtX1VuaXF1ZU5hbWUMbV9SZW5kZXJMZWZ0C21fUmVuZGVyVG9wDm1fUGFnZUxvY2F0aW9uCm1faW5zdGFuY2UGbV9HVUlED21fRGF0YVNvdXJjZVVSTBFtX0luc2VydFBhZ2VCcmVhaw5tX0ltcG9ydElubGluZQptX0F1dG9TaXplDG1fUmVwZWF0Um93cw9tX0ltcG9ydEFzQ2hhcnQPbV9QYWdlQnJlYWtUeXBlF21fU3VwcG9ydFNvZnRQYWdlQnJlYWtzBAABAQEBAQEAAAAAAQEBAQEAAAABAgEAAAQAAQEAAAAAAAQALkNvZ25vcy5DT0MuRGF0YVNvdXJjZS5SZXBvcnREYXRhLlJlcG9ydEVsZW1lbnQgAAAACAkBAQEICAEICDBDb2dub3MuQ09DLkVuZ2luZS5SZXBvcnREYXRhLkVsZW1lbnRMb2NhdGlvblR5cGUgAAAACAEBAQEBMENvZ25vcy5DT0MuRW5naW5lLlJlcG9ydERhdGEuUmVwb3J0UGFnZUJyZWFrVHlwZSAAAAABIAAAAAl2BAAAAAAAAAZ3BAAAFUNvbWJpbmF0aW9uIENoYXJ0MTExMwkjAAAABnkEAABKTW9udGhseU9wZXJhdGluZ0Jvb2tSVFNQRG93bnRpbWVfQ29tYmluYXRpb25DaGFydDExMTNfQ29tYmluYXRpb25DaGFydDExMTMJMgAAAAkjAAAACTEAAAA3t1fpcRLNAQEBAAlrBAAACSMAAAAJeQQAAAl3BAAACSMAAAAAAAAAGQAAAAAJawQAAAoJKwAAAEYAAAAoAAAAAXz7//+O+///AgAAAAAAAAAJBAAAAAkmAAAAAAEBAAABefv//9n///8AAAAAAAHLAgAAygIAAAmIBAAAAAAAAAaJBAAAFkNvbWJpbmF0aW9uIENoYXJ0MTExMTIJIwAAAAaLBAAATE1vbnRobHlPcGVyYXRpbmdCb29rUlRTUERvd250aW1lX0NvbWJpbmF0aW9uQ2hhcnQxMTExMl9Db21iaW5hdGlvbkNoYXJ0MTExMTIJMgAAAAkjAAAACTEAAABH3lfpcRLNAQEBAAlrBAAACSMAAAAJiwQAAAmJBAAACSMAAAAAAAAAGQAAAAAJawQAAAoJKwAAAHgAAAA8AAAAAWr7//+O+///AgAAAAAAAAAJBAAAAAkmAAAAAAEBAAABZ/v//9n///8AAAAAAAHMAgAAygIAAAmaBAAAAAAAAAabBAAAEkNvbWJpbmF0aW9uIENoYXJ0MQkjAAAABp0EAAA8T3BlcmF0aW5nQm9va0NvYXRpbmdEYXlzX0NvbWJpbmF0aW9uQ2hhcnQxX0NvbWJpbmF0aW9uQ2hhcnQxCUkAAAAJIwAAAAlIAAAAc6H0ibwRzQEBAQAGoQQAAAdTbGlkZTc0CSMAAAAJnQQAAAmbBAAACSMAAAAAAAAAGQAAAAAJoQQAAAoJQgAAABQAAAAUAAAAAVj7//+O+///AgAAAAAAAAAJBQAAAAk9AAAAAAEBAAABVfv//9n///8AAAAAAAXNAgAAKkNvZ25vcy5DT0MuRGF0YVNvdXJjZS5SZXBvcnREYXRhLlRleHRGcmFtZSQAAAANbV9iYXNlRWxlbWVudA5tX0RhdGFTb3VyY2VJRAptX09iamVjdElkDm1fRnJpZW5kbHlOYW1lBm1fTmFtZRBtX1BvcnRhbFJlcG9ydElEEG1fUG9ydGFsUHJvdmlkZXISbV9Qb3J0YWxQcm92aWRlcklkDW1fTGFzdFVwZGF0ZWQKbV9JbXBvcnRlZAptX1Nob3dJdGVtEm1fSWdub3JlRm9ybWF0dGluZwptX0xvY2F0aW9uDW1fRGVzY3JpcHRpb24LbV9Qcm9wX05hbWUJbV9Qcm9wX0lkDm1fUHJvcF9NZWFzdXJlC21fTGltaXRSb3dzC21fTGltaXRDb2xzDG1fQXV0b1Jlc2l6ZQ9tX1Byb3BfTG9jYXRpb24JbV9wcm9tcHRzDG1fVW5pcXVlTmFtZQxtX1JlbmRlckxlZnQLbV9SZW5kZXJUb3AObV9QYWdlTG9jYXRpb24KbV9pbnN0YW5jZQZtX0dVSUQPbV9EYXRhU291cmNlVVJMEW1fSW5zZXJ0UGFnZUJyZWFrDm1fSW1wb3J0SW5saW5lCm1fQXV0b1NpemUMbV9SZXBlYXRSb3dzD21fSW1wb3J0QXNDaGFydA9tX1BhZ2VCcmVha1R5cGUXbV9TdXBwb3J0U29mdFBhZ2VCcmVha3MEAAIBAQEBAQAAAAABAQECAQAAAAECAQAABAABAQAAAAAABAAuQ29nbm9zLkNPQy5EYXRhU291cmNlLlJlcG9ydERhdGEuUmVwb3J0RWxlbWVudCAAAAAICQEBAQgIAQgIMENvZ25vcy5DT0MuRW5naW5lLlJlcG9ydERhdGEuRWxlbWVudExvY2F0aW9uVHlwZSAAAAAIAQEBAQEwQ29nbm9zLkNPQy5FbmdpbmUuUmVwb3J0RGF0YS5SZXBvcnRQYWdlQnJlYWtUeXBlIAAAAAEgAAAACawEAAAAAAAACgkjAAAABq4EAAAEVGV4dAlJAAAACSMAAAAJSAAAAHOh9Im8Ec0BAAAACSMAAAAJIwAAAAmuBAAACgkjAAAAAAAAAAAAAAAACSMAAAAKCUIAAAAAAAAAAAAAAAFK+///jvv//wMAAAAAAAAACQUAAAAJPQAAAAABAQAAAUf7///Z////AAAAAAABzgIAAM0CAAAJugQAAAAAAAAKCSMAAAAGvAQAAARUZXh0CUkAAAAJIwAAAAlIAAAAg8j0ibwRzQEAAAAJIwAAAAkjAAAACbwEAAAKCSMAAAAAAAAAAAAAAAAJIwAAAAoJQgAAAAAAAAAAAAAAATz7//+O+///AwAAAAAAAAAJBQAAAAk9AAAAAAEBAAABOfv//9n///8AAAAAAAHPAgAAzQIAAAnIBAAAAAAAAAoJIwAAAAbKBAAABFRleHQJSQAAAAkjAAAACUgAAACDyPSJvBHNAQAAAAkjAAAACSMAAAAJygQAAAoJIwAAAAAAAAAAAAAAAAkjAAAACglCAAAAAAAAAAAAAAABLvv//477//8DAAAAAAAAAAkFAAAACT0AAAAAAQEAAAEr+///2f///wAAAAAAAdACAADNAgAACdYEAAAAAAAACgkjAAAABtgEAAAEVGV4dAlJAAAACSMAAAAJSAAAAIPI9Im8Ec0BAAAACSMAAAAJIwAAAAnYBAAACgkjAAAAAAAAAAAAAAAACSMAAAAKCUIAAAAAAAAAAAAAAAEg+///jvv//wEAAAAAAAAACQUAAAAJPQAAAAABAQAAAR37///Z////AAAAAAAB0QIAAM0CAAAJ5AQAAAAAAAAKCSMAAAAG5gQAAARUZXh0CUkAAAAJIwAAAAlIAAAAk+/0ibwRzQEAAAAJIwAAAAkjAAAACeYEAAAKCSMAAAAAAAAAAAAAAAAJIwAAAAoJQgAAAAAAAAAAAAAAARL7//+O+///AQAAAAAAAAAJBQAAAAk9AAAAAAEBAAABD/v//9n///8AAAAAAAHSAgAAzQIAAAnyBAAAAAAAAAoJIwAAAAb0BAAABFRleHQJSQAAAAkjAAAACUgAAACT7/SJvBHNAQAAAAkjAAAACSMAAAAJ9AQAAAoJIwAAAAAAAAAAAAAAAAkjAAAACglCAAAAAAAAAAAAAAABBPv//477//8BAAAAAAAAAAkFAAAACT0AAAAAAQEAAAEB+///2f///wAAAAAABdMCAAAmQ29nbm9zLkNPQy5EYXRhU291cmNlLlJlcG9ydERhdGEuSW1hZ2UlAAAADW1fYmFzZUVsZW1lbnQLbV9JbWFnZVR5cGUObV9EYXRhU291cmNlSUQKbV9PYmplY3RJZA5tX0ZyaWVuZGx5TmFtZQZtX05hbWUQbV9Qb3J0YWxSZXBvcnRJRBBtX1BvcnRhbFByb3ZpZGVyEm1fUG9ydGFsUHJvdmlkZXJJZA1tX0xhc3RVcGRhdGVkCm1fSW1wb3J0ZWQKbV9TaG93SXRlbRJtX0lnbm9yZUZvcm1hdHRpbmcKbV9Mb2NhdGlvbg1tX0Rlc2NyaXB0aW9uC21fUHJvcF9OYW1lCW1fUHJvcF9JZA5tX1Byb3BfTWVhc3VyZQttX0xpbWl0Um93cwttX0xpbWl0Q29scwxtX0F1dG9SZXNpemUPbV9Qcm9wX0xvY2F0aW9uCW1fcHJvbXB0cwxtX1VuaXF1ZU5hbWUMbV9SZW5kZXJMZWZ0C21fUmVuZGVyVG9wDm1fUGFnZUxvY2F0aW9uCm1faW5zdGFuY2UGbV9HVUlED21fRGF0YVNvdXJjZVVSTBFtX0luc2VydFBhZ2VCcmVhaw5tX0ltcG9ydElubGluZQptX0F1dG9TaXplDG1fUmVwZWF0Um93cw9tX0ltcG9ydEFzQ2hhcnQPbV9QYWdlQnJlYWtUeXBlF21fU3VwcG9ydFNvZnRQYWdlQnJlYWtzBAQAAgEBAQEBAAAAAAEBAQIBAAAAAQIBAAAEAAEBAAAAAAAEAC5Db2dub3MuQ09DLkRhdGFTb3VyY2UuUmVwb3J0RGF0YS5SZXBvcnRFbGVtZW50IAAAACxDb2dub3MuQ09DLkVuZ2luZS5SZXBvcnREYXRhLlJlcG9ydEltYWdlVHlwZSAAAAAICQEBAQgIAQgIMENvZ25vcy5DT0MuRW5naW5lLlJlcG9ydERhdGEuRWxlbWVudExvY2F0aW9uVHlwZSAAAAAIAQEBAQEwQ29nbm9zLkNPQy5FbmdpbmUuUmVwb3J0RGF0YS5SZXBvcnRQYWdlQnJlYWtUeXBlIAAAAAEgAAAACQAFAAAF//r//yxDb2dub3MuQ09DLkVuZ2luZS5SZXBvcnREYXRhLlJlcG9ydEltYWdlVHlwZQEAAAAHdmFsdWVfXwAIIAAAAAAAAAAAAAAACgkjAAAABgMFAAAFSW1hZ2UJSQAAAAkjAAAACUgAAACT7/SJvBHNAQAAAAkjAAAACSMAAAAJAwUAAAoJIwAAAAAAAAAAAAAAAAkjAAAACglCAAAAAAAAAAAAAAAB9fr//477//8BAAAAAAAAAAkFAAAACT0AAAAAAQEAAAHy+v//2f///wAAAAAAAdQCAADNAgAACQ8FAAAAAAAACgkjAAAABhEFAAAEVGV4dAlJAAAACSMAAAAJSAAAAKMW9Ym8Ec0BAAAACSMAAAAJIwAAAAkRBQAACgkjAAAAAAAAAAAAAAAACSMAAAAKCUIAAAAAAAAAAAAAAAHn+v//jvv//wEAAAAAAAAACQUAAAAJPQAAAAABAQAAAeT6///Z////AAAAAAAB1QIAAMkCAAAJHQUAAAkeBQAACR8FAAAJIAUAAAkhBQAAAAAKAAAAAQEAAAoAAAAABiIFAAATQ3Jvc3N0YWIxMjExMTExMTExMQkjAAAABiQFAABGTW9udGhseU9wZXJhdGluZ0Jvb2tSVFNQU2FmZXR5X0Nyb3NzdGFiMTIxMTExMTExMTFfQ3Jvc3N0YWIxMjExMTExMTExMQlgAAAACSMAAAAJMQAAAHdTWOlxEs0BAQEABigFAAAHU2xpZGU3MgkjAAAACSQFAAAJIgUAAAkjAAAAAAAAABkAAAAACSgFAAAKCVkAAAAUAAAAFAAAAAHR+v//jvv//wIAAAAAAAAACQYAAAAJJgAAAAABAQAAAc76///Z////AAAAAAAB1gIAAMoCAAAJMwUAAAAAAAAGNAUAAB9Db21iaW5hdGlvbiBDaGFydDExMTIxMTExMTExMTExCSMAAAAGNgUAAFxNb250aGx5T3BlcmF0aW5nQm9va1JUU1BTYWZldHlfQ29tYmluYXRpb25DaGFydDExMTIxMTExMTExMTExX0NvbWJpbmF0aW9uQ2hhcnQxMTEyMTExMTExMTExMQlgAAAACSMAAAAJMQAAAId6WOlxEs0BAQEACSgFAAAJIwAAAAk2BQAACTQFAAAJIwAAAAAAAAAZAAAAAAkoBQAACglZAAAARgAAACgAAAABv/r//477//8CAAAAAAAAAAkGAAAACSYAAAAAAQEAAAG8+v//2f///wAAAAAAAdcCAADJAgAACUUFAAAJRgUAAAlHBQAACUgFAAAJSQUAAAAACgAAAAEBAAAKAAAAAAZKBQAADUNyb3NzdGFiMTExMTEJIwAAAAZMBQAAQU1vbnRobHlPcGVyYXRpbmdCb29rQ0VUTWFudWZhY3R1cmluZzJfQ3Jvc3N0YWIxMTExMV9Dcm9zc3RhYjExMTExCXcAAAAJIwAAAAl2AAAAWXUZYo0SzQEBAQAGUAUAAAhTbGlkZTExMQkjAAAACUwFAAAJSgUAAAkjAAAAAAAAABkAAAAACVAFAAAKCXAAAAAUAAAAFAAAAAGp+v//jvv//wIAAAAAAAAACQcAAAAJawAAAAABAQAAAab6///Z////AAAAAAAB2AIAAMoCAAAJWwUAAAAAAAAGXAUAABRDb21iaW5hdGlvbiBDaGFydDEzMQkjAAAABl4FAABNTW9udGhseU9wZXJhdGluZ0Jvb2tDRVRNYW51ZmFjdHVyaW5nMl9Db21iaW5hdGlvbkNoYXJ0MTMxX0NvbWJpbmF0aW9uQ2hhcnQxMzEJdwAAAAkjAAAACXYAAAB5NBxijRLNAQEBAAlQBQAACSMAAAAJXgUAAAlcBQAACSMAAAAAAAAAGQAAAAAJUAUAAAoJcAAAAEYAAAAoAAAAAZf6//+O+///AgAAAAAAAAAJBwAAAAlrAAAAAAEBAAABlPr//9n///8AAAAAAAHZAgAAzQIAAAltBQAAAAAAAAoJIwAAAAZvBQAABFRleHQJdwAAAAkjAAAACXYAAAB5NBxijRLNAQAAAAkjAAAACSMAAAAJbwUAAAoJIwAAAAAAAAAAAAAAAAkjAAAACglwAAAAAAAAAAAAAAABifr//477//8DAAAAAAAAAAkHAAAACWsAAAAAAQEAAAGG+v//2f///wAAAAAAAdoCAADNAgAACXsFAAAAAAAACgkjAAAABn0FAAAEVGV4dAl3AAAACSMAAAAJdgAAAHk0HGKNEs0BAAAACSMAAAAJIwAAAAl9BQAACgkjAAAAAAAAAAAAAAAACSMAAAAKCXAAAAAAAAAAAAAAAAF7+v//jvv//wMAAAAAAAAACQcAAAAJawAAAAABAQAAAXj6///Z////AAAAAAAB2wIAAM0CAAAJiQUAAAAAAAAKCSMAAAAGiwUAAARUZXh0CXcAAAAJIwAAAAl2AAAAeTQcYo0SzQEAAAAJIwAAAAkjAAAACYsFAAAKCSMAAAAAAAAAAAAAAAAJIwAAAAoJcAAAAAAAAAAAAAAAAW36//+O+///AwAAAAAAAAAJBwAAAAlrAAAAAAEBAAABavr//9n///8AAAAAAAHcAgAAzQIAAAmXBQAAAAAAAAoJIwAAAAaZBQAABFRleHQJdwAAAAkjAAAACXYAAAB5NBxijRLNAQAAAAkjAAAACSMAAAAJmQUAAAoJIwAAAAAAAAAAAAAAAAkjAAAACglwAAAAAAAAAAAAAAABX/r//477//8BAAAAAAAAAAkHAAAACWsAAAAAAQEAAAFc+v//2f///wAAAAAAAd0CAADNAgAACaUFAAAAAAAACgkjAAAABqcFAAAEVGV4dAl3AAAACSMAAAAJdgAAAIlbHGKNEs0BAAAACSMAAAAJIwAAAAmnBQAACgkjAAAAAAAAAAAAAAAACSMAAAAKCXAAAAAAAAAAAAAAAAFR+v//jvv//wEAAAAAAAAACQcAAAAJawAAAAABAQAAAU76///Z////AAAAAAAB3gIAAM0CAAAJswUAAAAAAAAKCSMAAAAGtQUAAARUZXh0CXcAAAAJIwAAAAl2AAAAiVscYo0SzQEAAAAJIwAAAAkjAAAACbUFAAAKCSMAAAAAAAAAAAAAAAAJIwAAAAoJcAAAAAAAAAAAAAAAAUP6//+O+///AQAAAAAAAAAJBwAAAAlrAAAAAAEBAAABQPr//9n///8AAAAAAAHfAgAA0wIAAAnBBQAAAT76////+v//AAAAAAAAAAAKCSMAAAAGxAUAAAVJbWFnZQl3AAAACSMAAAAJdgAAAIlbHGKNEs0BAAAACSMAAAAJIwAAAAnEBQAACgkjAAAAAAAAAAAAAAAACSMAAAAKCXAAAAAAAAAAAAAAAAE0+v//jvv//wEAAAAAAAAACQcAAAAJawAAAAABAQAAATH6///Z////AAAAAAAB4AIAAM0CAAAJ0AUAAAAAAAAKCSMAAAAG0gUAAARUZXh0CXcAAAAJIwAAAAl2AAAAiVscYo0SzQEAAAAJIwAAAAkjAAAACdIFAAAKCSMAAAAAAAAAAAAAAAAJIwAAAAoJcAAAAAAAAAAAAAAAASb6//+O+///AQAAAAAAAAAJBwAAAAlrAAAAAAEBAAABI/r//9n///8AAAAAAAHhAgAAyQIAAAneBQAACd8FAAAJ4AUAAAnhBQAACeIFAAAAAAoAAAABAQAACgAAAAAG4wUAAApDcm9zc3RhYjE0CSMAAAAG5QUAADtNb250aGx5T3BlcmF0aW5nQm9va0NFVE1hbnVmYWN0dXJpbmcyX0Nyb3NzdGFiMTRfQ3Jvc3N0YWIxNAl3AAAACSMAAAAJdgAAAIlbHGKNEs0BAQEACVAFAAAJIwAAAAnlBQAACeMFAAAJIwAAAAAAAAAZAAAAAAlQBQAACglwAAAAeAAAADwAAAABEPr//477//8CAAAAAAAAAAkHAAAACWsAAAAAAQEAAAEN+v//2f///wAAAAAAAeICAADJAgAACfQFAAAJ9QUAAAn2BQAACfcFAAAJ+AUAAAAACgAAAAEBAAAKAAAAAAb5BQAAC0Nyb3NzdGFiMTQxCSMAAAAG+wUAAD1Nb250aGx5T3BlcmF0aW5nQm9va0NFVE1hbnVmYWN0dXJpbmcyX0Nyb3NzdGFiMTQxX0Nyb3NzdGFiMTQxCXcAAAAJIwAAAAl2AAAAmYIcYo0SzQEBAQAJUAUAAAkjAAAACfsFAAAJ+QUAAAkjAAAAAAAAABkAAAAACVAFAAAKCXAAAACqAAAAUAAAAAH6+f//jvv//wIAAAAAAAAACQcAAAAJawAAAAABAQAAAff5///Z////AAAAAAAB4wIAAMoCAAAJCgYAAAAAAAAGCwYAABJDb21iaW5hdGlvbiBDaGFydDEJIwAAAAYNBgAASU1vbnRobHlPcGVyYXRpbmdCb29rQ0VUTWFudWZhY3R1cmluZzJfQ29tYmluYXRpb25DaGFydDFfQ29tYmluYXRpb25DaGFydDEJdwAAAAkjAAAACXYAAACZghxijRLNAQEBAAlQBQAACSMAAAAJDQYAAAkLBgAACSMAAAAAAAAAGQAAAAAJUAUAAAoJcAAAANwAAABkAAAAAej5//+O+///AgAAAAAAAAAJBwAAAAlrAAAAAAEBAAAB5fn//9n///8AAAAAAAHkAgAAygIAAAkcBgAAAAAAAAYdBgAAFENvbWJpbmF0aW9uIENoYXJ0MTE0CSMAAAAGHwYAAE1Nb250aGx5T3BlcmF0aW5nQm9va0NFVE1hbnVmYWN0dXJpbmcyX0NvbWJpbmF0aW9uQ2hhcnQxMTRfQ29tYmluYXRpb25DaGFydDExNAl3AAAACSMAAAAJdgAAAJmCHGKNEs0BAQEACVAFAAAJIwAAAAkfBgAACR0GAAAJIwAAAAAAAAAZAAAAAAlQBQAACglwAAAADgEAAHgAAAAB1vn//477//8CAAAAAAAAAAkHAAAACWsAAAAAAQEAAAHT+f//2f///wAAAAAAAeUCAADNAgAACS4GAAAAAAAACgkjAAAABjAGAAAEVGV4dAl3AAAACSMAAAAJdgAAAJmCHGKNEs0BAAAACSMAAAAJIwAAAAkwBgAACgkjAAAAAAAAAAAAAAAACSMAAAAKCXAAAAAAAAAAAAAAAAHI+f//jvv//wMAAAAAAAAACQcAAAAJawAAAAABAQAAAcX5///Z////AAAAAAAB5gIAAM0CAAAJPAYAAAAAAAAKCSMAAAAGPgYAAARUZXh0CXcAAAAJIwAAAAl2AAAAmYIcYo0SzQEAAAAJIwAAAAkjAAAACT4GAAAKCSMAAAAAAAAAAAAAAAAJIwAAAAoJcAAAAAAAAAAAAAAAAbr5//+O+///AwAAAAAAAAAJBwAAAAlrAAAAAAEBAAABt/n//9n///8AAAAAAAHnAgAAzQIAAAlKBgAAAAAAAAoJIwAAAAZMBgAABFRleHQJdwAAAAkjAAAACXYAAACpqRxijRLNAQAAAAkjAAAACSMAAAAJTAYAAAoJIwAAAAAAAAAAAAAAAAkjAAAACglwAAAAAAAAAAAAAAABrPn//477//8DAAAAAAAAAAkHAAAACWsAAAAAAQEAAAGp+f//2f///wAAAAAAAegCAADNAgAACVgGAAAAAAAACgkjAAAABloGAAAEVGV4dAl3AAAACSMAAAAJdgAAAKmpHGKNEs0BAAAACSMAAAAJIwAAAAlaBgAACgkjAAAAAAAAAAAAAAAACSMAAAAKCXAAAAAAAAAAAAAAAAGe+f//jvv//wEAAAAAAAAACQcAAAAJawAAAAABAQAAAZv5///Z////AAAAAAAB6QIAAM0CAAAJZgYAAAAAAAAKCSMAAAAGaAYAAARUZXh0CXcAAAAJIwAAAAl2AAAAqakcYo0SzQEAAAAJIwAAAAkjAAAACWgGAAAKCSMAAAAAAAAAAAAAAAAJIwAAAAoJcAAAAAAAAAAAAAAAAZD5//+O+///AQAAAAAAAAAJBwAAAAlrAAAAAAEBAAABjfn//9n///8AAAAAAAHqAgAAzQIAAAl0BgAAAAAAAAoJIwAAAAZ2BgAABFRleHQJdwAAAAkjAAAACXYAAACpqRxijRLNAQAAAAkjAAAACSMAAAAJdgYAAAoJIwAAAAAAAAAAAAAAAAkjAAAACglwAAAAAAAAAAAAAAABgvn//477//8BAAAAAAAAAAkHAAAACWsAAAAAAQEAAAF/+f//2f///wAAAAAAAesCAADTAgAACYIGAAABffn////6//8AAAAAAAAAAAoJIwAAAAaFBgAABUltYWdlCXcAAAAJIwAAAAl2AAAAqakcYo0SzQEAAAAJIwAAAAkjAAAACYUGAAAKCSMAAAAAAAAAAAAAAAAJIwAAAAoJcAAAAAAAAAAAAAAAAXP5//+O+///AQAAAAAAAAAJBwAAAAlrAAAAAAEBAAABcPn//9n///8AAAAAAAHsAgAAzQIAAAmRBgAAAAAAAAoJIwAAAAaTBgAABFRleHQJdwAAAAkjAAAACXYAAAC50BxijRLNAQAAAAkjAAAACSMAAAAJkwYAAAoJIwAAAAAAAAAAAAAAAAkjAAAACglwAAAAAAAAAAAAAAABZfn//477//8BAAAAAAAAAAkHAAAACWsAAAAAAQEAAAFi+f//2f///wAAAAAAAe0CAADJAgAACZ8GAAAJoAYAAAmhBgAACaIGAAAJowYAAAAACgAAAAEBAAAKAAAAAAakBgAADENyb3NzdGFiMTEyMQkjAAAABqYGAAA/TW9udGhseU9wZXJhdGluZ0Jvb2tDRVRNYW51ZmFjdHVyaW5nMl9Dcm9zc3RhYjExMjFfQ3Jvc3N0YWIxMTIxCXcAAAAJIwAAAAl2AAAAudAcYo0SzQEBAQAJUAUAAAkjAAAACaYGAAAJpAYAAAkjAAAAAAAAABkAAAAACVAFAAAKCXAAAABAAQAAjAAAAAFP+f//jvv//wIAAAAAAAAACQcAAAAJawAAAAABAQAAAUz5///Z////AAAAAAAB7gIAAMoCAAAJtQYAAAAAAAAGtgYAABVDb21iaW5hdGlvbiBDaGFydDEyMjEJIwAAAAa4BgAAT01vbnRobHlPcGVyYXRpbmdCb29rQ0VUTWFudWZhY3R1cmluZzJfQ29tYmluYXRpb25DaGFydDEyMjFfQ29tYmluYXRpb25DaGFydDEyMjEJdwAAAAkjAAAACXYAAAC50BxijRLNAQEBAAlQBQAACSMAAAAJuAYAAAm2BgAACSMAAAAAAAAAGQAAAAAJUAUAAAoJcAAAAHIBAACgAAAAAT35//+O+///AgAAAAAAAAAJBwAAAAlrAAAAAAEBAAABOvn//9n///8AAAAAAAHvAgAAygIAAAnHBgAAAAAAAAbIBgAAFkNvbWJpbmF0aW9uIENoYXJ0MTIxMTIJIwAAAAbKBgAAUU1vbnRobHlPcGVyYXRpbmdCb29rQ0VUTWFudWZhY3R1cmluZzJfQ29tYmluYXRpb25DaGFydDEyMTEyX0NvbWJpbmF0aW9uQ2hhcnQxMjExMgl3AAAACSMAAAAJdgAAALnQHGKNEs0BAQEACVAFAAAJIwAAAAnKBgAACcgGAAAJIwAAAAAAAAAZAAAAAAlQBQAACglwAAAApAEAALQAAAABK/n//477//8CAAAAAAAAAAkHAAAACWsAAAAAAQEAAAEo+f//2f///wAAAAAAAfACAADKAgAACdkGAAAAAAAABtoGAAAXQ29tYmluYXRpb24gQ2hhcnQxMjExMTIJIwAAAAbcBgAAU01vbnRobHlPcGVyYXRpbmdCb29rQ0VUTWFudWZhY3R1cmluZzJfQ29tYmluYXRpb25DaGFydDEyMTExMl9Db21iaW5hdGlvbkNoYXJ0MTIxMTEyCXcAAAAJIwAAAAl2AAAAudAcYo0SzQEBAQAJUAUAAAkjAAAACdwGAAAJ2gYAAAkjAAAAAAAAABkAAAAACVAFAAAKCXAAAADWAQAAyAAAAAEZ+f//jvv//wIAAAAAAAAACQcAAAAJawAAAAABAQAAARb5///Z////AAAAAAAB8QIAAM0CAAAJ6wYAAAAAAAAKCSMAAAAG7QYAAARUZXh0CXcAAAAJIwAAAAl2AAAAyfccYo0SzQEAAAAJIwAAAAkjAAAACe0GAAAKCSMAAAAAAAAAAAAAAAAJIwAAAAoJcAAAAAAAAAAAAAAAAQv5//+O+///AwAAAAAAAAAJBwAAAAlrAAAAAAEBAAABCPn//9n///8AAAAAAAHyAgAAzQIAAAn5BgAAAAAAAAoJIwAAAAb7BgAABFRleHQJdwAAAAkjAAAACXYAAADJ9xxijRLNAQAAAAkjAAAACSMAAAAJ+wYAAAoJIwAAAAAAAAAAAAAAAAkjAAAACglwAAAAAAAAAAAAAAAB/fj//477//8DAAAAAAAAAAkHAAAACWsAAAAAAQEAAAH6+P//2f///wAAAAAAAfMCAADNAgAACQcHAAAAAAAACgkjAAAABgkHAAAEVGV4dAl3AAAACSMAAAAJdgAAAMn3HGKNEs0BAAAACSMAAAAJIwAAAAkJBwAACgkjAAAAAAAAAAAAAAAACSMAAAAKCXAAAAAAAAAAAAAAAAHv+P//jvv//wMAAAAAAAAACQcAAAAJawAAAAABAQAAAez4///Z////AAAAAAAB9AIAAM0CAAAJFQcAAAAAAAAKCSMAAAAGFwcAAARUZXh0CXcAAAAJIwAAAAl2AAAAyfccYo0SzQEAAAAJIwAAAAkjAAAACRcHAAAKCSMAAAAAAAAAAAAAAAAJIwAAAAoJcAAAAAAAAAAAAAAAAeH4//+O+///AQAAAAAAAAAJBwAAAAlrAAAAAAEBAAAB3vj//9n///8AAAAAAAH1AgAAzQIAAAkjBwAAAAAAAAoJIwAAAAYlBwAABFRleHQJdwAAAAkjAAAACXYAAADJ9xxijRLNAQAAAAkjAAAACSMAAAAJJQcAAAoJIwAAAAAAAAAAAAAAAAkjAAAACglwAAAAAAAAAAAAAAAB0/j//477//8BAAAAAAAAAAkHAAAACWsAAAAAAQEAAAHQ+P//2f///wAAAAAAAfYCAADNAgAACTEHAAAAAAAACgkjAAAABjMHAAAEVGV4dAl3AAAACSMAAAAJdgAAANkeHWKNEs0BAAAACSMAAAAJIwAAAAkzBwAACgkjAAAAAAAAAAAAAAAACSMAAAAKCXAAAAAAAAAAAAAAAAHF+P//jvv//wEAAAAAAAAACQcAAAAJawAAAAABAQAAAcL4///Z////AAAAAAAB9wIAAM0CAAAJPwcAAAAAAAAKCSMAAAAGQQcAAARUZXh0CXcAAAAJIwAAAAl2AAAA2R4dYo0SzQEAAAAJIwAAAAkjAAAACUEHAAAKCSMAAAAAAAAAAAAAAAAJIwAAAAoJcAAAAAAAAAAAAAAAAbf4//+O+///AQAAAAAAAAAJBwAAAAlrAAAAAAEBAAABtPj//9n///8AAAAAAAH4AgAA0wIAAAlNBwAAAbL4////+v//AAAAAAAAAAAKCSMAAAAGUAcAAAVJbWFnZQl3AAAACSMAAAAJdgAAANkeHWKNEs0BAAAACSMAAAAJIwAAAAlQBwAACgkjAAAAAAAAAAAAAAAACSMAAAAKCXAAAAAAAAAAAAAAAAGo+P//jvv//wEAAAAAAAAACQcAAAAJawAAAAABAQAAAaX4///Z////AAAAAAAB+QIAAM0CAAAJXAcAAAAAAAAKCSMAAAAGXgcAAARUZXh0CXcAAAAJIwAAAAl2AAAA2R4dYo0SzQEAAAAJIwAAAAkjAAAACV4HAAAKCSMAAAAAAAAAAAAAAAAJIwAAAAoJcAAAAAAAAAAAAAAAAZr4//+O+///AQAAAAAAAAAJBwAAAAlrAAAAAAEBAAABl/j//9n///8AAAAAAAH6AgAAyQIAAAlqBwAACWsHAAAJbAcAAAltBwAACW4HAAAAAAoAAAABAQAACgAAAAAGbwcAAA5Dcm9zc3RhYjExMTIxMQkjAAAABnEHAABDTW9udGhseU9wZXJhdGluZ0Jvb2tDRVRNYW51ZmFjdHVyaW5nMl9Dcm9zc3RhYjExMTIxMV9Dcm9zc3RhYjExMTIxMQl3AAAACSMAAAAJdgAAAClTIGKNEs0BAQEACVAFAAAJIwAAAAlxBwAACW8HAAAJIwAAAAAAAAAZAAAAAAlQBQAACglwAAAAFAAAAEABAAABhPj//477//8CAAAAAAAAAAkHAAAACWsAAAAAAQEAAAGB+P//2f///wAAAAAAAfsCAADKAgAACYAHAAAAAAAABoEHAAAZQ29tYmluYXRpb24gQ2hhcnQxMjExMTExMQkjAAAABoMHAABXTW9udGhseU9wZXJhdGluZ0Jvb2tDRVRNYW51ZmFjdHVyaW5nMl9Db21iaW5hdGlvbkNoYXJ0MTIxMTExMTFfQ29tYmluYXRpb25DaGFydDEyMTExMTExCXcAAAAJIwAAAAl2AAAAOXogYo0SzQEBAQAJUAUAAAkjAAAACYMHAAAJgQcAAAkjAAAAAAAAABkAAAAACVAFAAAKCXAAAABGAAAAVAEAAAFy+P//jvv//wIAAAAAAAAACQcAAAAJawAAAAABAQAAAW/4///Z////AAAAAAAB/AIAAM0CAAAJkgcAAAAAAAAKCSMAAAAGlAcAAARUZXh0CXcAAAAJIwAAAAl2AAAAOXogYo0SzQEAAAAJIwAAAAkjAAAACZQHAAAKCSMAAAAAAAAAAAAAAAAJIwAAAAoJcAAAAAAAAAAAAAAAAWT4//+O+///AwAAAAAAAAAJBwAAAAlrAAAAAAEBAAABYfj//9n///8AAAAAAAH9AgAAzQIAAAmgBwAAAAAAAAoJIwAAAAaiBwAABFRleHQJdwAAAAkjAAAACXYAAAA5eiBijRLNAQAAAAkjAAAACSMAAAAJogcAAAoJIwAAAAAAAAAAAAAAAAkjAAAACglwAAAAAAAAAAAAAAABVvj//477//8DAAAAAAAAAAkHAAAACWsAAAAAAQEAAAFT+P//2f///wAAAAAAAf4CAADNAgAACa4HAAAAAAAACgkjAAAABrAHAAAEVGV4dAl3AAAACSMAAAAJdgAAADl6IGKNEs0BAAAACSMAAAAJIwAAAAmwBwAACgkjAAAAAAAAAAAAAAAACSMAAAAKCXAAAAAAAAAAAAAAAAFI+P//jvv//wMAAAAAAAAACQcAAAAJawAAAAABAQAAAUX4///Z////AAAAAAAB/wIAAM0CAAAJvAcAAAAAAAAKCSMAAAAGvgcAAARUZXh0CXcAAAAJIwAAAAl2AAAASaEgYo0SzQEAAAAJIwAAAAkjAAAACb4HAAAKCSMAAAAAAAAAAAAAAAAJIwAAAAoJcAAAAAAAAAAAAAAAATr4//+O+///AQAAAAAAAAAJBwAAAAlrAAAAAAEBAAABN/j//9n///8AAAAAAAEAAwAAzQIAAAnKBwAAAAAAAAoJIwAAAAbMBwAABFRleHQJdwAAAAkjAAAACXYAAABJoSBijRLNAQAAAAkjAAAACSMAAAAJzAcAAAoJIwAAAAAAAAAAAAAAAAkjAAAACglwAAAAAAAAAAAAAAABLPj//477//8BAAAAAAAAAAkHAAAACWsAAAAAAQEAAAEp+P//2f///wAAAAAAAQEDAADNAgAACdgHAAAAAAAACgkjAAAABtoHAAAEVGV4dAl3AAAACSMAAAAJdgAAAEmhIGKNEs0BAAAACSMAAAAJIwAAAAnaBwAACgkjAAAAAAAAAAAAAAAACSMAAAAKCXAAAAAAAAAAAAAAAAEe+P//jvv//wEAAAAAAAAACQcAAAAJawAAAAABAQAAARv4///Z////AAAAAAABAgMAAM0CAAAJ5gcAAAAAAAAKCSMAAAAG6AcAAARUZXh0CXcAAAAJIwAAAAl2AAAASaEgYo0SzQEAAAAJIwAAAAkjAAAACegHAAAKCSMAAAAAAAAAAAAAAAAJIwAAAAoJcAAAAAAAAAAAAAAAARD4//+O+///AQAAAAAAAAAJBwAAAAlrAAAAAAEBAAABDfj//9n///8AAAAAAAEDAwAA0wIAAAn0BwAAAQv4////+v//AAAAAAAAAAAKCSMAAAAG9wcAAAVJbWFnZQl3AAAACSMAAAAJdgAAAEmhIGKNEs0BAAAACSMAAAAJIwAAAAn3BwAACgkjAAAAAAAAAAAAAAAACSMAAAAKCXAAAAAAAAAAAAAAAAEB+P//jvv//wEAAAAAAAAACQcAAAAJawAAAAABAQAAAf73///Z////AAAAAAABBAMAAM0CAAAJAwgAAAAAAAAKCSMAAAAGBQgAAARUZXh0CXcAAAAJIwAAAAl2AAAAWcggYo0SzQEAAAAJIwAAAAkjAAAACQUIAAAKCSMAAAAAAAAAAAAAAAAJIwAAAAoJcAAAAAAAAAAAAAAAAfP3//+O+///AQAAAAAAAAAJBwAAAAlrAAAAAAEBAAAB8Pf//9n///8AAAAAAAEFAwAAyQIAAAkRCAAACRIIAAAJEwgAAAkUCAAACRUIAAAAAAoAAAABAQAACgAAAAAGFggAAAtDcm9zc3RhYjExMAkjAAAABhgIAAA9TW9udGhseU9wZXJhdGluZ0Jvb2tDRVRNYW51ZmFjdHVyaW5nMl9Dcm9zc3RhYjExMF9Dcm9zc3RhYjExMAl3AAAACSMAAAAJdgAAAFnIIGKNEs0BAQEACVAFAAAJIwAAAAkYCAAACRYIAAAJIwAAAAAAAAAZAAAAAAlQBQAACglwAAAAeAAAAGgBAAAB3ff//477//8CAAAAAAAAAAkHAAAACWsAAAAAAQEAAAHa9///2f///wAAAAAAAQYDAADKAgAACScIAAAAAAAABigIAAATQ29tYmluYXRpb24gQ2hhcnQxOQkjAAAABioIAABLTW9udGhseU9wZXJhdGluZ0Jvb2tDRVRNYW51ZmFjdHVyaW5nMl9Db21iaW5hdGlvbkNoYXJ0MTlfQ29tYmluYXRpb25DaGFydDE5CXcAAAAJIwAAAAl2AAAAWcggYo0SzQEBAQAJUAUAAAkjAAAACSoIAAAJKAgAAAkjAAAAAAAAABkAAAAACVAFAAAKCXAAAACqAAAAfAEAAAHL9///jvv//wIAAAAAAAAACQcAAAAJawAAAAABAQAAAcj3///Z////AAAAAAABBwMAAM0CAAAJOQgAAAAAAAAKCSMAAAAGOwgAAARUZXh0CXcAAAAJIwAAAAl2AAAAWcggYo0SzQEAAAAJIwAAAAkjAAAACTsIAAAKCSMAAAAAAAAAAAAAAAAJIwAAAAoJcAAAAAAAAAAAAAAAAb33//+O+///AwAAAAAAAAAJBwAAAAlrAAAAAAEBAAABuvf//9n///8AAAAAAAEIAwAAzQIAAAlHCAAAAAAAAAoJIwAAAAZJCAAABFRleHQJdwAAAAkjAAAACXYAAABZyCBijRLNAQAAAAkjAAAACSMAAAAJSQgAAAoJIwAAAAAAAAAAAAAAAAkjAAAACglwAAAAAAAAAAAAAAABr/f//477//8DAAAAAAAAAAkHAAAACWsAAAAAAQEAAAGs9///2f///wAAAAAAAQkDAADNAgAACVUIAAAAAAAACgkjAAAABlcIAAAEVGV4dAl3AAAACSMAAAAJdgAAAGnvIGKNEs0BAAAACSMAAAAJIwAAAAlXCAAACgkjAAAAAAAAAAAAAAAACSMAAAAKCXAAAAAAAAAAAAAAAAGh9///jvv//wMAAAAAAAAACQcAAAAJawAAAAABAQAAAZ73///Z////AAAAAAABCgMAAM0CAAAJYwgAAAAAAAAKCSMAAAAGZQgAAARUZXh0CXcAAAAJIwAAAAl2AAAAae8gYo0SzQEAAAAJIwAAAAkjAAAACWUIAAAKCSMAAAAAAAAAAAAAAAAJIwAAAAoJcAAAAAAAAAAAAAAAAZP3//+O+///AQAAAAAAAAAJBwAAAAlrAAAAAAEBAAABkPf//9n///8AAAAAAAELAwAAzQIAAAlxCAAAAAAAAAoJIwAAAAZzCAAABFRleHQJdwAAAAkjAAAACXYAAABp7yBijRLNAQAAAAkjAAAACSMAAAAJcwgAAAoJIwAAAAAAAAAAAAAAAAkjAAAACglwAAAAAAAAAAAAAAABhff//477//8BAAAAAAAAAAkHAAAACWsAAAAAAQEAAAGC9///2f///wAAAAAAAQwDAADNAgAACX8IAAAAAAAACgkjAAAABoEIAAAEVGV4dAl3AAAACSMAAAAJdgAAAGnvIGKNEs0BAAAACSMAAAAJIwAAAAmBCAAACgkjAAAAAAAAAAAAAAAACSMAAAAKCXAAAAAAAAAAAAAAAAF39///jvv//wEAAAAAAAAACQcAAAAJawAAAAABAQAAAXT3///Z////AAAAAAABDQMAANMCAAAJjQgAAAFy9/////r//wAAAAAAAAAACgkjAAAABpAIAAAFSW1hZ2UJdwAAAAkjAAAACXYAAABp7yBijRLNAQAAAAkjAAAACSMAAAAJkAgAAAoJIwAAAAAAAAAAAAAAAAkjAAAACglwAAAAAAAAAAAAAAABaPf//477//8BAAAAAAAAAAkHAAAACWsAAAAAAQEAAAFl9///2f///wAAAAAAAQ4DAADNAgAACZwIAAAAAAAACgkjAAAABp4IAAAEVGV4dAl3AAAACSMAAAAJdgAAAHkWIWKNEs0BAAAACSMAAAAJIwAAAAmeCAAACgkjAAAAAAAAAAAAAAAACSMAAAAKCXAAAAAAAAAAAAAAAAFa9///jvv//wEAAAAAAAAACQcAAAAJawAAAAABAQAAAVf3///Z////AAAAAAABDwMAAMkCAAAJqggAAAmrCAAACawIAAAJrQgAAAmuCAAAAAAKAAAAAQEAAAoAAAAABq8IAAARQ3Jvc3N0YWIxMjExMTExMjEJIwAAAAaxCAAAQ01vbnRobHlPcGVyYXRpbmdCb29rUlRTUENyZWRpdHNfQ3Jvc3N0YWIxMjExMTExMjFfQ3Jvc3N0YWIxMjExMTExMjEJjgAAAAkjAAAACTEAAACHtk7pcRLNAQEBAAa1CAAAB1NsaWRlNzMJIwAAAAmxCAAACa8IAAAJIwAAAAAAAAAZAAAAAAm1CAAACgmHAAAAFAAAABQAAAABRPf//477//8CAAAAAAAAAAkIAAAACSYAAAAAAQEAAAFB9///2f///wAAAAAAARADAADKAgAACcAIAAAAAAAABsEIAAAdQ29tYmluYXRpb24gQ2hhcnQxMTEyMTExMTExMjEJIwAAAAbDCAAAWU1vbnRobHlPcGVyYXRpbmdCb29rUlRTUENyZWRpdHNfQ29tYmluYXRpb25DaGFydDExMTIxMTExMTEyMV9Db21iaW5hdGlvbkNoYXJ0MTExMjExMTExMTIxCY4AAAAJIwAAAAkxAAAAN7dX6XESzQEBAQAJtQgAAAkjAAAACcMIAAAJwQgAAAkjAAAAAAAAABkAAAAACbUIAAAKCYcAAABGAAAAKAAAAAEy9///jvv//wIAAAAAAAAACQgAAAAJJgAAAAABAQAAAS/3///Z////AAAAAAABEQMAAMkCAAAJ0ggAAAnTCAAACdQIAAAJ1QgAAAnWCAAAAAAKAAAAAQEAAAoAAAAABtcIAAANQ3Jvc3N0YWIxMTExMQkjAAAABtkIAABBTW9udGhseU9wZXJhdGluZ0Jvb2tDRVRNYW51ZmFjdHVyaW5nMV9Dcm9zc3RhYjExMTExX0Nyb3NzdGFiMTExMTEJdwAAAAkjAAAACXYAAAB5FiFijRLNAQEBAAbdCAAAB1NsaWRlOTQJIwAAAAnZCAAACdcIAAAJIwAAAAAAAAAZAAAAAAndCAAACgmeAAAAFAAAABQAAAABHPf//477//8CAAAAAAAAAAkJAAAACWsAAAAAAQEAAAEZ9///2f///wAAAAAAARIDAADKAgAACegIAAAAAAAABukIAAAUQ29tYmluYXRpb24gQ2hhcnQxMzEJIwAAAAbrCAAATU1vbnRobHlPcGVyYXRpbmdCb29rQ0VUTWFudWZhY3R1cmluZzFfQ29tYmluYXRpb25DaGFydDEzMV9Db21iaW5hdGlvbkNoYXJ0MTMxCXcAAAAJIwAAAAl2AAAAeRYhYo0SzQEBAQAG7wgAAAdTbGlkZTk0CSMAAAAJ6wgAAAnpCAAACSMAAAAAAAAAGQAAAAAJ7wgAAAoJngAAAEYAAAAoAAAAAQr3//+O+///AgAAAAAAAAAJCQAAAAlrAAAAAAEBAAABB/f//9n///8AAAAAAAETAwAAzQIAAAn6CAAAAAAAAAoJIwAAAAb8CAAABFRleHQJdwAAAAkjAAAACXYAAAB5FiFijRLNAQAAAAkjAAAACSMAAAAJ/AgAAAoJIwAAAAAAAAAAAAAAAAkjAAAACgmeAAAAAAAAAAAAAAAB/Pb//477//8DAAAAAAAAAAkJAAAACWsAAAAAAQEAAAH59v//2f///wAAAAAAARQDAADNAgAACQgJAAAAAAAACgkjAAAABgoJAAAEVGV4dAl3AAAACSMAAAAJdgAAAIk9IWKNEs0BAAAACSMAAAAJIwAAAAkKCQAACgkjAAAAAAAAAAAAAAAACSMAAAAKCZ4AAAAAAAAAAAAAAAHu9v//jvv//wMAAAAAAAAACQkAAAAJawAAAAABAQAAAev2///Z////AAAAAAABFQMAAM0CAAAJFgkAAAAAAAAKCSMAAAAGGAkAAARUZXh0CXcAAAAJIwAAAAl2AAAAiT0hYo0SzQEAAAAJIwAAAAkjAAAACRgJAAAKCSMAAAAAAAAAAAAAAAAJIwAAAAoJngAAAAAAAAAAAAAAAeD2//+O+///AwAAAAAAAAAJCQAAAAlrAAAAAAEBAAAB3fb//9n///8AAAAAAAEWAwAAzQIAAAkkCQAAAAAAAAoJIwAAAAYmCQAABFRleHQJdwAAAAkjAAAACXYAAACJPSFijRLNAQAAAAkjAAAACSMAAAAJJgkAAAoJIwAAAAAAAAAAAAAAAAkjAAAACgmeAAAAAAAAAAAAAAAB0vb//477//8BAAAAAAAAAAkJAAAACWsAAAAAAQEAAAHP9v//2f///wAAAAAAARcDAADNAgAACTIJAAAAAAAACgkjAAAABjQJAAAEVGV4dAl3AAAACSMAAAAJdgAAAIk9IWKNEs0BAAAACSMAAAAJIwAAAAk0CQAACgkjAAAAAAAAAAAAAAAACSMAAAAKCZ4AAAAAAAAAAAAAAAHE9v//jvv//wEAAAAAAAAACQkAAAAJawAAAAABAQAAAcH2///Z////AAAAAAABGAMAAM0CAAAJQAkAAAAAAAAKCSMAAAAGQgkAAARUZXh0CXcAAAAJIwAAAAl2AAAAiT0hYo0SzQEAAAAJIwAAAAkjAAAACUIJAAAKCSMAAAAAAAAAAAAAAAAJIwAAAAoJngAAAAAAAAAAAAAAAbb2//+O+///AQAAAAAAAAAJCQAAAAlrAAAAAAEBAAABs/b//9n///8AAAAAAAEZAwAA0wIAAAlOCQAAAbH2////+v//AAAAAAAAAAAKCSMAAAAGUQkAAAVJbWFnZQl3AAAACSMAAAAJdgAAAJlkIWKNEs0BAAAACSMAAAAJIwAAAAlRCQAACgkjAAAAAAAAAAAAAAAACSMAAAAKCZ4AAAAAAAAAAAAAAAGn9v//jvv//wEAAAAAAAAACQkAAAAJawAAAAABAQAAAaT2///Z////AAAAAAABGgMAAM0CAAAJXQkAAAAAAAAKCSMAAAAGXwkAAARUZXh0CXcAAAAJIwAAAAl2AAAAmWQhYo0SzQEAAAAJIwAAAAkjAAAACV8JAAAKCSMAAAAAAAAAAAAAAAAJIwAAAAoJngAAAAAAAAAAAAAAAZn2//+O+///AQAAAAAAAAAJCQAAAAlrAAAAAAEBAAABlvb//9n///8AAAAAAAEbAwAAyQIAAAlrCQAACWwJAAAJbQkAAAluCQAACW8JAAAAAAoAAAABAQAACgAAAAAGcAkAAApDcm9zc3RhYjE0CSMAAAAGcgkAADtNb250aGx5T3BlcmF0aW5nQm9va0NFVE1hbnVmYWN0dXJpbmcxX0Nyb3NzdGFiMTRfQ3Jvc3N0YWIxNAl3AAAACSMAAAAJdgAAAJlkIWKNEs0BAQEABnYJAAAHU2xpZGU5NAkjAAAACXIJAAAJcAkAAAkjAAAAAAAAABkAAAAACXYJAAAKCZ4AAAB4AAAAPAAAAAGD9v//jvv//wIAAAAAAAAACQkAAAAJawAAAAABAQAAAYD2///Z////AAAAAAABHAMAAMoCAAAJgQkAAAAAAAAGggkAABJDb21iaW5hdGlvbiBDaGFydDEJIwAAAAaECQAASU1vbnRobHlPcGVyYXRpbmdCb29rQ0VUTWFudWZhY3R1cmluZzFfQ29tYmluYXRpb25DaGFydDFfQ29tYmluYXRpb25DaGFydDEJdwAAAAkjAAAACXYAAACZZCFijRLNAQEBAAaICQAAB1NsaWRlOTQJIwAAAAmECQAACYIJAAAJIwAAAAAAAAAZAAAAAAmICQAACgmeAAAAqgAAAFAAAAABcfb//477//8CAAAAAAAAAAkJAAAACWsAAAAAAQEAAAFu9v//2f///wAAAAAAAR0DAADKAgAACZMJAAAAAAAABpQJAAAUQ29tYmluYXRpb24gQ2hhcnQxMTQJIwAAAAaWCQAATU1vbnRobHlPcGVyYXRpbmdCb29rQ0VUTWFudWZhY3R1cmluZzFfQ29tYmluYXRpb25DaGFydDExNF9Db21iaW5hdGlvbkNoYXJ0MTE0CXcAAAAJIwAAAAl2AAAAmWQhYo0SzQEBAQAGmgkAAAdTbGlkZTk0CSMAAAAJlgkAAAmUCQAACSMAAAAAAAAAGQAAAAAJmgkAAAoJngAAANwAAABkAAAAAV/2//+O+///AgAAAAAAAAAJCQAAAAlrAAAAAAEBAAABXPb//9n///8AAAAAAAEeAwAAzQIAAAmlCQAAAAAAAAoJIwAAAAanCQAABFRleHQJdwAAAAkjAAAACXYAAACpiyFijRLNAQAAAAkjAAAACSMAAAAJpwkAAAoJIwAAAAAAAAAAAAAAAAkjAAAACgmeAAAAAAAAAAAAAAABUfb//477//8DAAAAAAAAAAkJAAAACWsAAAAAAQEAAAFO9v//2f///wAAAAAAAR8DAADNAgAACbMJAAAAAAAACgkjAAAABrUJAAAEVGV4dAl3AAAACSMAAAAJdgAAAKmLIWKNEs0BAAAACSMAAAAJIwAAAAm1CQAACgkjAAAAAAAAAAAAAAAACSMAAAAKCZ4AAAAAAAAAAAAAAAFD9v//jvv//wMAAAAAAAAACQkAAAAJawAAAAABAQAAAUD2///Z////AAAAAAABIAMAAM0CAAAJwQkAAAAAAAAKCSMAAAAGwwkAAARUZXh0CXcAAAAJIwAAAAl2AAAAqYshYo0SzQEAAAAJIwAAAAkjAAAACcMJAAAKCSMAAAAAAAAAAAAAAAAJIwAAAAoJngAAAAAAAAAAAAAAATX2//+O+///AwAAAAAAAAAJCQAAAAlrAAAAAAEBAAABMvb//9n///8AAAAAAAEhAwAAzQIAAAnPCQAAAAAAAAoJIwAAAAbRCQAABFRleHQJdwAAAAkjAAAACXYAAACpiyFijRLNAQAAAAkjAAAACSMAAAAJ0QkAAAoJIwAAAAAAAAAAAAAAAAkjAAAACgmeAAAAAAAAAAAAAAABJ/b//477//8BAAAAAAAAAAkJAAAACWsAAAAAAQEAAAEk9v//2f///wAAAAAAASIDAADNAgAACd0JAAAAAAAACgkjAAAABt8JAAAEVGV4dAl3AAAACSMAAAAJdgAAAKmLIWKNEs0BAAAACSMAAAAJIwAAAAnfCQAACgkjAAAAAAAAAAAAAAAACSMAAAAKCZ4AAAAAAAAAAAAAAAEZ9v//jvv//wEAAAAAAAAACQkAAAAJawAAAAABAQAAARb2///Z////AAAAAAABIwMAAM0CAAAJ6wkAAAAAAAAKCSMAAAAG7QkAAARUZXh0CXcAAAAJIwAAAAl2AAAAubIhYo0SzQEAAAAJIwAAAAkjAAAACe0JAAAKCSMAAAAAAAAAAAAAAAAJIwAAAAoJngAAAAAAAAAAAAAAAQv2//+O+///AQAAAAAAAAAJCQAAAAlrAAAAAAEBAAABCPb//9n///8AAAAAAAEkAwAA0wIAAAn5CQAAAQb2////+v//AAAAAAAAAAAKCSMAAAAG/AkAAAVJbWFnZQl3AAAACSMAAAAJdgAAALmyIWKNEs0BAAAACSMAAAAJIwAAAAn8CQAACgkjAAAAAAAAAAAAAAAACSMAAAAKCZ4AAAAAAAAAAAAAAAH89f//jvv//wEAAAAAAAAACQkAAAAJawAAAAABAQAAAfn1///Z////AAAAAAABJQMAAM0CAAAJCAoAAAAAAAAKCSMAAAAGCgoAAARUZXh0CXcAAAAJIwAAAAl2AAAAubIhYo0SzQEAAAAJIwAAAAkjAAAACQoKAAAKCSMAAAAAAAAAAAAAAAAJIwAAAAoJngAAAAAAAAAAAAAAAe71//+O+///AQAAAAAAAAAJCQAAAAlrAAAAAAEBAAAB6/X//9n///8AAAAAAAEmAwAAyQIAAAkWCgAACRcKAAAJGAoAAAkZCgAACRoKAAAAAAoAAAABAQAACgAAAAAGGwoAAAxDcm9zc3RhYjExMjEJIwAAAAYdCgAAP01vbnRobHlPcGVyYXRpbmdCb29rQ0VUTWFudWZhY3R1cmluZzFfQ3Jvc3N0YWIxMTIxX0Nyb3NzdGFiMTEyMQl3AAAACSMAAAAJdgAAALmyIWKNEs0BAQEACZoJAAAJIwAAAAkdCgAACRsKAAAJIwAAAAAAAAAZAAAAAAmaCQAACgmeAAAADgEAAHgAAAAB2PX//477//8CAAAAAAAAAAkJAAAACWsAAAAAAQEAAAHV9f//2f///wAAAAAAAScDAADKAgAACSwKAAAAAAAABi0KAAAVQ29tYmluYXRpb24gQ2hhcnQxMjIxCSMAAAAGLwoAAE9Nb250aGx5T3BlcmF0aW5nQm9va0NFVE1hbnVmYWN0dXJpbmcxX0NvbWJpbmF0aW9uQ2hhcnQxMjIxX0NvbWJpbmF0aW9uQ2hhcnQxMjIxCXcAAAAJIwAAAAl2AAAAubIhYo0SzQEBAQAJmgkAAAkjAAAACS8KAAAJLQoAAAkjAAAAAAAAABkAAAAACZoJAAAKCZ4AAABAAQAAjAAAAAHG9f//jvv//wIAAAAAAAAACQkAAAAJawAAAAABAQAAAcP1///Z////AAAAAAABKAMAAMoCAAAJPgoAAAAAAAAGPwoAABZDb21iaW5hdGlvbiBDaGFydDEyMTEyCSMAAAAGQQoAAFFNb250aGx5T3BlcmF0aW5nQm9va0NFVE1hbnVmYWN0dXJpbmcxX0NvbWJpbmF0aW9uQ2hhcnQxMjExMl9Db21iaW5hdGlvbkNoYXJ0MTIxMTIJdwAAAAkjAAAACXYAAADJ2SFijRLNAQEBAAmaCQAACSMAAAAJQQoAAAk/CgAACSMAAAAAAAAAGQAAAAAJmgkAAAoJngAAAHIBAACgAAAAAbT1//+O+///AgAAAAAAAAAJCQAAAAlrAAAAAAEBAAABsfX//9n///8AAAAAAAEpAwAAygIAAAlQCgAAAAAAAAZRCgAAF0NvbWJpbmF0aW9uIENoYXJ0MTIxMTEyCSMAAAAGUwoAAFNNb250aGx5T3BlcmF0aW5nQm9va0NFVE1hbnVmYWN0dXJpbmcxX0NvbWJpbmF0aW9uQ2hhcnQxMjExMTJfQ29tYmluYXRpb25DaGFydDEyMTExMgl3AAAACSMAAAAJdgAAAMnZIWKNEs0BAQEACZoJAAAJIwAAAAlTCgAACVEKAAAJIwAAAAAAAAAZAAAAAAmaCQAACgmeAAAApAEAALQAAAABovX//477//8CAAAAAAAAAAkJAAAACWsAAAAAAQEAAAGf9f//2f///wAAAAAAASoDAADNAgAACWIKAAAAAAAACgkjAAAABmQKAAAEVGV4dAl3AAAACSMAAAAJdgAAAMnZIWKNEs0BAAAACSMAAAAJIwAAAAlkCgAACgkjAAAAAAAAAAAAAAAACSMAAAAKCZ4AAAAAAAAAAAAAAAGU9f//jvv//wMAAAAAAAAACQkAAAAJawAAAAABAQAAAZH1///Z////AAAAAAABKwMAAM0CAAAJcAoAAAAAAAAKCSMAAAAGcgoAAARUZXh0CXcAAAAJIwAAAAl2AAAAydkhYo0SzQEAAAAJIwAAAAkjAAAACXIKAAAKCSMAAAAAAAAAAAAAAAAJIwAAAAoJngAAAAAAAAAAAAAAAYb1//+O+///AwAAAAAAAAAJCQAAAAlrAAAAAAEBAAABg/X//9n///8AAAAAAAEsAwAAzQIAAAl+CgAAAAAAAAoJIwAAAAaACgAABFRleHQJdwAAAAkjAAAACXYAAADJ2SFijRLNAQAAAAkjAAAACSMAAAAJgAoAAAoJIwAAAAAAAAAAAAAAAAkjAAAACgmeAAAAAAAAAAAAAAABePX//477//8DAAAAAAAAAAkJAAAACWsAAAAAAQEAAAF19f//2f///wAAAAAAAS0DAADNAgAACYwKAAAAAAAACgkjAAAABo4KAAAEVGV4dAl3AAAACSMAAAAJdgAAANkAImKNEs0BAAAACSMAAAAJIwAAAAmOCgAACgkjAAAAAAAAAAAAAAAACSMAAAAKCZ4AAAAAAAAAAAAAAAFq9f//jvv//wEAAAAAAAAACQkAAAAJawAAAAABAQAAAWf1///Z////AAAAAAABLgMAAM0CAAAJmgoAAAAAAAAKCSMAAAAGnAoAAARUZXh0CXcAAAAJIwAAAAl2AAAA2QAiYo0SzQEAAAAJIwAAAAkjAAAACZwKAAAKCSMAAAAAAAAAAAAAAAAJIwAAAAoJngAAAAAAAAAAAAAAAVz1//+O+///AQAAAAAAAAAJCQAAAAlrAAAAAAEBAAABWfX//9n///8AAAAAAAEvAwAAzQIAAAmoCgAAAAAAAAoJIwAAAAaqCgAABFRleHQJdwAAAAkjAAAACXYAAADZACJijRLNAQAAAAkjAAAACSMAAAAJqgoAAAoJIwAAAAAAAAAAAAAAAAkjAAAACgmeAAAAAAAAAAAAAAABTvX//477//8BAAAAAAAAAAkJAAAACWsAAAAAAQEAAAFL9f//2f///wAAAAAAATADAADNAgAACbYKAAAAAAAACgkjAAAABrgKAAAEVGV4dAl3AAAACSMAAAAJdgAAANkAImKNEs0BAAAACSMAAAAJIwAAAAm4CgAACgkjAAAAAAAAAAAAAAAACSMAAAAKCZ4AAAAAAAAAAAAAAAFA9f//jvv//wEAAAAAAAAACQkAAAAJawAAAAABAQAAAT31///Z////AAAAAAABMQMAANMCAAAJxAoAAAE79f////r//wAAAAAAAAAACgkjAAAABscKAAAFSW1hZ2UJdwAAAAkjAAAACXYAAADZACJijRLNAQAAAAkjAAAACSMAAAAJxwoAAAoJIwAAAAAAAAAAAAAAAAkjAAAACgmeAAAAAAAAAAAAAAABMfX//477//8BAAAAAAAAAAkJAAAACWsAAAAAAQEAAAEu9f//2f///wAAAAAAATIDAADNAgAACdMKAAAAAAAACgkjAAAABtUKAAAEVGV4dAl3AAAACSMAAAAJdgAAAOknImKNEs0BAAAACSMAAAAJIwAAAAnVCgAACgkjAAAAAAAAAAAAAAAACSMAAAAKCZ4AAAAAAAAAAAAAAAEj9f//jvv//wEAAAAAAAAACQkAAAAJawAAAAABAQAAASD1///Z////AAAAAAABMwMAAMkCAAAJ4QoAAAniCgAACeMKAAAJ5AoAAAnlCgAAAAAKAAAAAQEAAAoAAAAABuYKAAAOQ3Jvc3N0YWIxMTEyMTEJIwAAAAboCgAAQ01vbnRobHlPcGVyYXRpbmdCb29rQ0VUTWFudWZhY3R1cmluZzFfQ3Jvc3N0YWIxMTEyMTFfQ3Jvc3N0YWIxMTEyMTEJdwAAAAkjAAAACXYAAADpJyJijRLNAQEBAAmaCQAACSMAAAAJ6AoAAAnmCgAACSMAAAAAAAAAGQAAAAAJmgkAAAoJngAAANYBAADIAAAAAQ31//+O+///AgAAAAAAAAAJCQAAAAlrAAAAAAEBAAABCvX//9n///8AAAAAAAE0AwAAygIAAAn3CgAAAAAAAAb4CgAAGUNvbWJpbmF0aW9uIENoYXJ0MTIxMTExMTEJIwAAAAb6CgAAV01vbnRobHlPcGVyYXRpbmdCb29rQ0VUTWFudWZhY3R1cmluZzFfQ29tYmluYXRpb25DaGFydDEyMTExMTExX0NvbWJpbmF0aW9uQ2hhcnQxMjExMTExMQl3AAAACSMAAAAJdgAAAOknImKNEs0BAQEACZoJAAAJIwAAAAn6CgAACfgKAAAJIwAAAAAAAAAZAAAAAAmaCQAACgmeAAAAFAAAAEABAAAB+/T//477//8CAAAAAAAAAAkJAAAACWsAAAAAAQEAAAH49P//2f///wAAAAAAATUDAADNAgAACQkLAAAAAAAACgkjAAAABgsLAAAEVGV4dAl3AAAACSMAAAAJdgAAAOknImKNEs0BAAAACSMAAAAJIwAAAAkLCwAACgkjAAAAAAAAAAAAAAAACSMAAAAKCZ4AAAAAAAAAAAAAAAHt9P//jvv//wMAAAAAAAAACQkAAAAJawAAAAABAQAAAer0///Z////AAAAAAABNgMAAM0CAAAJFwsAAAAAAAAKCSMAAAAGGQsAAARUZXh0CXcAAAAJIwAAAAl2AAAA6SciYo0SzQEAAAAJIwAAAAkjAAAACRkLAAAKCSMAAAAAAAAAAAAAAAAJIwAAAAoJngAAAAAAAAAAAAAAAd/0//+O+///AwAAAAAAAAAJCQAAAAlrAAAAAAEBAAAB3PT//9n///8AAAAAAAE3AwAAzQIAAAklCwAAAAAAAAoJIwAAAAYnCwAABFRleHQJdwAAAAkjAAAACXYAAAD5TiJijRLNAQAAAAkjAAAACSMAAAAJJwsAAAoJIwAAAAAAAAAAAAAAAAkjAAAACgmeAAAAAAAAAAAAAAAB0fT//477//8DAAAAAAAAAAkJAAAACWsAAAAAAQEAAAHO9P//2f///wAAAAAAATgDAADNAgAACTMLAAAAAAAACgkjAAAABjULAAAEVGV4dAl3AAAACSMAAAAJdgAAAPlOImKNEs0BAAAACSMAAAAJIwAAAAk1CwAACgkjAAAAAAAAAAAAAAAACSMAAAAKCZ4AAAAAAAAAAAAAAAHD9P//jvv//wEAAAAAAAAACQkAAAAJawAAAAABAQAAAcD0///Z////AAAAAAABOQMAAM0CAAAJQQsAAAAAAAAKCSMAAAAGQwsAAARUZXh0CXcAAAAJIwAAAAl2AAAA+U4iYo0SzQEAAAAJIwAAAAkjAAAACUMLAAAKCSMAAAAAAAAAAAAAAAAJIwAAAAoJngAAAAAAAAAAAAAAAbX0//+O+///AQAAAAAAAAAJCQAAAAlrAAAAAAEBAAABsvT//9n///8AAAAAAAE6AwAAzQIAAAlPCwAAAAAAAAoJIwAAAAZRCwAABFRleHQJdwAAAAkjAAAACXYAAAD5TiJijRLNAQAAAAkjAAAACSMAAAAJUQsAAAoJIwAAAAAAAAAAAAAAAAkjAAAACgmeAAAAAAAAAAAAAAABp/T//477//8BAAAAAAAAAAkJAAAACWsAAAAAAQEAAAGk9P//2f///wAAAAAAATsDAADNAgAACV0LAAAAAAAACgkjAAAABl8LAAAEVGV4dAl3AAAACSMAAAAJdgAAAPlOImKNEs0BAAAACSMAAAAJIwAAAAlfCwAACgkjAAAAAAAAAAAAAAAACSMAAAAKCZ4AAAAAAAAAAAAAAAGZ9P//jvv//wEAAAAAAAAACQkAAAAJawAAAAABAQAAAZb0///Z////AAAAAAABPAMAANMCAAAJawsAAAGU9P////r//wAAAAAAAAAACgkjAAAABm4LAAAFSW1hZ2UJdwAAAAkjAAAACXYAAAD5TiJijRLNAQAAAAkjAAAACSMAAAAJbgsAAAoJIwAAAAAAAAAAAAAAAAkjAAAACgmeAAAAAAAAAAAAAAABivT//477//8BAAAAAAAAAAkJAAAACWsAAAAAAQEAAAGH9P//2f///wAAAAAAAT0DAADNAgAACXoLAAAAAAAACgkjAAAABnwLAAAEVGV4dAl3AAAACSMAAAAJdgAAAAl2ImKNEs0BAAAACSMAAAAJIwAAAAl8CwAACgkjAAAAAAAAAAAAAAAACSMAAAAKCZ4AAAAAAAAAAAAAAAF89P//jvv//wEAAAAAAAAACQkAAAAJawAAAAABAQAAAXn0///Z////AAAAAAABPgMAAMkCAAAJiAsAAAmJCwAACYoLAAAJiwsAAAmMCwAAAAAKAAAAAQEAAAoAAAAABo0LAAALQ3Jvc3N0YWIxMTAJIwAAAAaPCwAAPU1vbnRobHlPcGVyYXRpbmdCb29rQ0VUTWFudWZhY3R1cmluZzFfQ3Jvc3N0YWIxMTBfQ3Jvc3N0YWIxMTAJdwAAAAkjAAAACXYAAAAJdiJijRLNAQEBAAmaCQAACSMAAAAJjwsAAAmNCwAACSMAAAAAAAAAGQAAAAAJmgkAAAoJngAAAEYAAABUAQAAAWb0//+O+///AgAAAAAAAAAJCQAAAAlrAAAAAAEBAAABY/T//9n///8AAAAAAAE/AwAAygIAAAmeCwAAAAAAAAafCwAAE0NvbWJpbmF0aW9uIENoYXJ0MTkJIwAAAAahCwAAS01vbnRobHlPcGVyYXRpbmdCb29rQ0VUTWFudWZhY3R1cmluZzFfQ29tYmluYXRpb25DaGFydDE5X0NvbWJpbmF0aW9uQ2hhcnQxOQl3AAAACSMAAAAJdgAAAAl2ImKNEs0BAQEACZoJAAAJIwAAAAmhCwAACZ8LAAAJIwAAAAAAAAAZAAAAAAmaCQAACgmeAAAAeAAAAGgBAAABVPT//477//8CAAAAAAAAAAkJAAAACWsAAAAAAQEAAAFR9P//2f///wAAAAAAAUADAADNAgAACbALAAAAAAAACgkjAAAABrILAAAEVGV4dAl3AAAACSMAAAAJdgAAAAl2ImKNEs0BAAAACSMAAAAJIwAAAAmyCwAACgkjAAAAAAAAAAAAAAAACSMAAAAKCZ4AAAAAAAAAAAAAAAFG9P//jvv//wMAAAAAAAAACQkAAAAJawAAAAABAQAAAUP0///Z////AAAAAAABQQMAAM0CAAAJvgsAAAAAAAAKCSMAAAAGwAsAAARUZXh0CXcAAAAJIwAAAAl2AAAACXYiYo0SzQEAAAAJIwAAAAkjAAAACcALAAAKCSMAAAAAAAAAAAAAAAAJIwAAAAoJngAAAAAAAAAAAAAAATj0//+O+///AwAAAAAAAAAJCQAAAAlrAAAAAAEBAAABNfT//9n///8AAAAAAAFCAwAAzQIAAAnMCwAAAAAAAAoJIwAAAAbOCwAABFRleHQJdwAAAAkjAAAACXYAAAAZnSJijRLNAQAAAAkjAAAACSMAAAAJzgsAAAoJIwAAAAAAAAAAAAAAAAkjAAAACgmeAAAAAAAAAAAAAAABKvT//477//8DAAAAAAAAAAkJAAAACWsAAAAAAQEAAAEn9P//2f///wAAAAAAAUMDAADNAgAACdoLAAAAAAAACgkjAAAABtwLAAAEVGV4dAl3AAAACSMAAAAJdgAAABmdImKNEs0BAAAACSMAAAAJIwAAAAncCwAACgkjAAAAAAAAAAAAAAAACSMAAAAKCZ4AAAAAAAAAAAAAAAEc9P//jvv//wEAAAAAAAAACQkAAAAJawAAAAABAQAAARn0///Z////AAAAAAABRAMAAM0CAAAJ6AsAAAAAAAAKCSMAAAAG6gsAAARUZXh0CXcAAAAJIwAAAAl2AAAAGZ0iYo0SzQEAAAAJIwAAAAkjAAAACeoLAAAKCSMAAAAAAAAAAAAAAAAJIwAAAAoJngAAAAAAAAAAAAAAAQ70//+O+///AQAAAAAAAAAJCQAAAAlrAAAAAAEBAAABC/T//9n///8AAAAAAAFFAwAAzQIAAAn2CwAAAAAAAAoJIwAAAAb4CwAABFRleHQJdwAAAAkjAAAACXYAAAAZnSJijRLNAQAAAAkjAAAACSMAAAAJ+AsAAAoJIwAAAAAAAAAAAAAAAAkjAAAACgmeAAAAAAAAAAAAAAABAPT//477//8BAAAAAAAAAAkJAAAACWsAAAAAAQEAAAH98///2f///wAAAAAAAUYDAADTAgAACQQMAAAB+/P////6//8AAAAAAAAAAAoJIwAAAAYHDAAABUltYWdlCXcAAAAJIwAAAAl2AAAAGZ0iYo0SzQEAAAAJIwAAAAkjAAAACQcMAAAKCSMAAAAAAAAAAAAAAAAJIwAAAAoJngAAAAAAAAAAAAAAAfHz//+O+///AQAAAAAAAAAJCQAAAAlrAAAAAAEBAAAB7vP//9n///8AAAAAAAFHAwAAzQIAAAkTDAAAAAAAAAoJIwAAAAYVDAAABFRleHQJdwAAAAkjAAAACXYAAAApxCJijRLNAQAAAAkjAAAACSMAAAAJFQwAAAoJIwAAAAAAAAAAAAAAAAkjAAAACgmeAAAAAAAAAAAAAAAB4/P//477//8BAAAAAAAAAAkJAAAACWsAAAAAAQEAAAHg8///2f///wAAAAAAAUgDAADJAgAACSEMAAAJIgwAAAkjDAAACSQMAAAJJQwAAAAACgAAAAEBAAAKAAAAAAYmDAAACUNyb3NzdGFiMQkjAAAABigMAAAuSUdJQm9hcmRSZXBvcnRTYWxlc1JldmlldzJfQ3Jvc3N0YWIxX0Nyb3NzdGFiMQm8AAAACSMAAAAJSAAAAHMS94m8Ec0BAQEABiwMAAAHU2xpZGU5MgkjAAAACSgMAAAJJgwAAAkjAAAAAAAAABkAAAAACSwMAAAKCbUAAAAUAAAAFAAAAAHN8///jvv//wIAAAAAAAAACQoAAAAJPQAAAAABAQAAAcrz///Z////AAAAAAABSQMAAMoCAAAJNwwAAAAAAAAGOAwAABJDb21iaW5hdGlvbiBDaGFydDEJIwAAAAY6DAAAPklHSUJvYXJkUmVwb3J0U2FsZXNSZXZpZXcyX0NvbWJpbmF0aW9uQ2hhcnQxX0NvbWJpbmF0aW9uQ2hhcnQxCbwAAAAJIwAAAAlIAAAAgzn3ibwRzQEBAQAGPgwAAAdTbGlkZTkyCSMAAAAJOgwAAAk4DAAACSMAAAAAAAAAGQAAAAAJPgwAAAoJtQAAAEYAAAAoAAAAAbvz//+O+///AgAAAAAAAAAJCgAAAAk9AAAAAAEBAAABuPP//9n///8AAAAAAAFKAwAAzQIAAAlJDAAAAAAAAAoJIwAAAAZLDAAABFRleHQJvAAAAAkjAAAACUgAAACDOfeJvBHNAQAAAAkjAAAACSMAAAAJSwwAAAoJIwAAAAAAAAAAAAAAAAkjAAAACgm1AAAAAAAAAAAAAAABrfP//477//8DAAAAAAAAAAkKAAAACT0AAAAAAQEAAAGq8///2f///wAAAAAAAUsDAADNAgAACVcMAAAAAAAACgkjAAAABlkMAAAEVGV4dAm8AAAACSMAAAAJSAAAAIM594m8Ec0BAAAACSMAAAAJIwAAAAlZDAAACgkjAAAAAAAAAAAAAAAACSMAAAAKCbUAAAAAAAAAAAAAAAGf8///jvv//wMAAAAAAAAACQoAAAAJPQAAAAABAQAAAZzz///Z////AAAAAAABTAMAAM0CAAAJZQwAAAAAAAAKCSMAAAAGZwwAAARUZXh0CbwAAAAJIwAAAAlIAAAAk2D3ibwRzQEAAAAJIwAAAAkjAAAACWcMAAAKCSMAAAAAAAAAAAAAAAAJIwAAAAoJtQAAAAAAAAAAAAAAAZHz//+O+///AwAAAAAAAAAJCgAAAAk9AAAAAAEBAAABjvP//9n///8AAAAAAAFNAwAAzQIAAAlzDAAAAAAAAAoJIwAAAAZ1DAAABFRleHQJvAAAAAkjAAAACUgAAACTYPeJvBHNAQAAAAkjAAAACSMAAAAJdQwAAAoJIwAAAAAAAAAAAAAAAAkjAAAACgm1AAAAAAAAAAAAAAABg/P//477//8BAAAAAAAAAAkKAAAACT0AAAAAAQEAAAGA8///2f///wAAAAAAAU4DAADNAgAACYEMAAAAAAAACgkjAAAABoMMAAAEVGV4dAm8AAAACSMAAAAJSAAAAJNg94m8Ec0BAAAACSMAAAAJIwAAAAmDDAAACgkjAAAAAAAAAAAAAAAACSMAAAAKCbUAAAAAAAAAAAAAAAF18///jvv//wEAAAAAAAAACQoAAAAJPQAAAAABAQAAAXLz///Z////AAAAAAABTwMAAM0CAAAJjwwAAAAAAAAKCSMAAAAGkQwAAARUZXh0CbwAAAAJIwAAAAlIAAAAk2D3ibwRzQEAAAAJIwAAAAkjAAAACZEMAAAKCSMAAAAAAAAAAAAAAAAJIwAAAAoJtQAAAAAAAAAAAAAAAWfz//+O+///AQAAAAAAAAAJCgAAAAk9AAAAAAEBAAABZPP//9n///8AAAAAAAFQAwAA0wIAAAmdDAAAAWLz////+v//AAAAAAAAAAAKCSMAAAAGoAwAAAVJbWFnZQm8AAAACSMAAAAJSAAAAKOH94m8Ec0BAAAACSMAAAAJIwAAAAmgDAAACgkjAAAAAAAAAAAAAAAACSMAAAAKCbUAAAAAAAAAAAAAAAFY8///jvv//wEAAAAAAAAACQoAAAAJPQAAAAABAQAAAVXz///Z////AAAAAAABUQMAAM0CAAAJrAwAAAAAAAAKCSMAAAAGrgwAAARUZXh0CbwAAAAJIwAAAAlIAAAAo4f3ibwRzQEAAAAJIwAAAAkjAAAACa4MAAAKCSMAAAAAAAAAAAAAAAAJIwAAAAoJtQAAAAAAAAAAAAAAAUrz//+O+///AQAAAAAAAAAJCgAAAAk9AAAAAAEBAAABR/P//9n///8AAAAAAAFSAwAAyQIAAAm6DAAACbsMAAAJvAwAAAm9DAAACb4MAAAAAAoAAAABAQAACgAAAAAGvwwAAApDcm9zc3RhYjExCSMAAAAGwQwAADBJR0lCb2FyZFJlcG9ydFNhbGVzUmV2aWV3Ml9Dcm9zc3RhYjExX0Nyb3NzdGFiMTEJvAAAAAkjAAAACUgAAACjh/eJvBHNAQEBAAbFDAAAB1NsaWRlOTIJIwAAAAnBDAAACb8MAAAJIwAAAAAAAAAZAAAAAAnFDAAACgm1AAAAeAAAADwAAAABNPP//477//8CAAAAAAAAAAkKAAAACT0AAAAAAQEAAAEx8///2f///wAAAAAAAVMDAADKAgAACdAMAAAAAAAABtEMAAATQ29tYmluYXRpb24gQ2hhcnQxMQkjAAAABtMMAABASUdJQm9hcmRSZXBvcnRTYWxlc1JldmlldzJfQ29tYmluYXRpb25DaGFydDExX0NvbWJpbmF0aW9uQ2hhcnQxMQm8AAAACSMAAAAJSAAAALOu94m8Ec0BAQEABtcMAAAHU2xpZGU5MgkjAAAACdMMAAAJ0QwAAAkjAAAAAAAAABkAAAAACdcMAAAKCbUAAACqAAAAUAAAAAEi8///jvv//wIAAAAAAAAACQoAAAAJPQAAAAABAQAAAR/z///Z////AAAAAAABVAMAAM0CAAAJ4gwAAAAAAAAKCSMAAAAG5AwAAARUZXh0CbwAAAAJIwAAAAlIAAAAs673ibwRzQEAAAAJIwAAAAkjAAAACeQMAAAKCSMAAAAAAAAAAAAAAAAJIwAAAAoJtQAAAAAAAAAAAAAAARTz//+O+///AwAAAAAAAAAJCgAAAAk9AAAAAAEBAAABEfP//9n///8AAAAAAAFVAwAAzQIAAAnwDAAAAAAAAAoJIwAAAAbyDAAABFRleHQJvAAAAAkjAAAACUgAAACzrveJvBHNAQAAAAkjAAAACSMAAAAJ8gwAAAoJIwAAAAAAAAAAAAAAAAkjAAAACgm1AAAAAAAAAAAAAAABBvP//477//8DAAAAAAAAAAkKAAAACT0AAAAAAQEAAAED8///2f///wAAAAAAAVYDAADNAgAACf4MAAAAAAAACgkjAAAABgANAAAEVGV4dAm8AAAACSMAAAAJSAAAAMPV94m8Ec0BAAAACSMAAAAJIwAAAAkADQAACgkjAAAAAAAAAAAAAAAACSMAAAAKCbUAAAAAAAAAAAAAAAH48v//jvv//wMAAAAAAAAACQoAAAAJPQAAAAABAQAAAfXy///Z////AAAAAAABVwMAAM0CAAAJDA0AAAAAAAAKCSMAAAAGDg0AAARUZXh0CbwAAAAJIwAAAAlIAAAAw9X3ibwRzQEAAAAJIwAAAAkjAAAACQ4NAAAKCSMAAAAAAAAAAAAAAAAJIwAAAAoJtQAAAAAAAAAAAAAAAery//+O+///AQAAAAAAAAAJCgAAAAk9AAAAAAEBAAAB5/L//9n///8AAAAAAAFYAwAAzQIAAAkaDQAAAAAAAAoJIwAAAAYcDQAABFRleHQJvAAAAAkjAAAACUgAAADD1feJvBHNAQAAAAkjAAAACSMAAAAJHA0AAAoJIwAAAAAAAAAAAAAAAAkjAAAACgm1AAAAAAAAAAAAAAAB3PL//477//8BAAAAAAAAAAkKAAAACT0AAAAAAQEAAAHZ8v//2f///wAAAAAAAVkDAADNAgAACSgNAAAAAAAACgkjAAAABioNAAAEVGV4dAm8AAAACSMAAAAJSAAAANP894m8Ec0BAAAACSMAAAAJIwAAAAkqDQAACgkjAAAAAAAAAAAAAAAACSMAAAAKCbUAAAAAAAAAAAAAAAHO8v//jvv//wEAAAAAAAAACQoAAAAJPQAAAAABAQAAAcvy///Z////AAAAAAABWgMAANMCAAAJNg0AAAHJ8v////r//wAAAAAAAAAACgkjAAAABjkNAAAFSW1hZ2UJvAAAAAkjAAAACUgAAADT/PeJvBHNAQAAAAkjAAAACSMAAAAJOQ0AAAoJIwAAAAAAAAAAAAAAAAkjAAAACgm1AAAAAAAAAAAAAAABv/L//477//8BAAAAAAAAAAkKAAAACT0AAAAAAQEAAAG88v//2f///wAAAAAAAVsDAADNAgAACUUNAAAAAAAACgkjAAAABkcNAAAEVGV4dAm8AAAACSMAAAAJSAAAANP894m8Ec0BAAAACSMAAAAJIwAAAAlHDQAACgkjAAAAAAAAAAAAAAAACSMAAAAKCbUAAAAAAAAAAAAAAAGx8v//jvv//wEAAAAAAAAACQoAAAAJPQAAAAABAQAAAa7y///Z////AAAAAAABXAMAAMkCAAAJUw0AAAlUDQAACVUNAAAJVg0AAAlXDQAAAAAKAAAAAQEAAAoAAAAABlgNAAALQ3Jvc3N0YWIxMTEJIwAAAAZaDQAAMklHSUJvYXJkUmVwb3J0U2FsZXNSZXZpZXcyX0Nyb3NzdGFiMTExX0Nyb3NzdGFiMTExCbwAAAAJIwAAAAlIAAAA4yP4ibwRzQEBAQAGXg0AAAdTbGlkZTkyCSMAAAAJWg0AAAlYDQAACSMAAAAAAAAAGQAAAAAJXg0AAAoJtQAAANwAAABkAAAAAZvy//+O+///AgAAAAAAAAAJCgAAAAk9AAAAAAEBAAABmPL//9n///8AAAAAAAFdAwAAygIAAAlpDQAAAAAAAAZqDQAAFENvbWJpbmF0aW9uIENoYXJ0MTExCSMAAAAGbA0AAEJJR0lCb2FyZFJlcG9ydFNhbGVzUmV2aWV3Ml9Db21iaW5hdGlvbkNoYXJ0MTExX0NvbWJpbmF0aW9uQ2hhcnQxMTEJvAAAAAkjAAAACUgAAADjI/iJvBHNAQEBAAZwDQAAB1NsaWRlOTIJIwAAAAlsDQAACWoNAAAJIwAAAAAAAAAZAAAAAAlwDQAACgm1AAAADgEAAHgAAAABifL//477//8CAAAAAAAAAAkKAAAACT0AAAAAAQEAAAGG8v//2f///wAAAAAAAV4DAADNAgAACXsNAAAAAAAACgkjAAAABn0NAAAEVGV4dAm8AAAACSMAAAAJSAAAAOMj+Im8Ec0BAAAACSMAAAAJIwAAAAl9DQAACgkjAAAAAAAAAAAAAAAACSMAAAAKCbUAAAAAAAAAAAAAAAF78v//jvv//wMAAAAAAAAACQoAAAAJPQAAAAABAQAAAXjy///Z////AAAAAAABXwMAAM0CAAAJiQ0AAAAAAAAKCSMAAAAGiw0AAARUZXh0CbwAAAAJIwAAAAlIAAAA80r4ibwRzQEAAAAJIwAAAAkjAAAACYsNAAAKCSMAAAAAAAAAAAAAAAAJIwAAAAoJtQAAAAAAAAAAAAAAAW3y//+O+///AwAAAAAAAAAJCgAAAAk9AAAAAAEBAAABavL//9n///8AAAAAAAFgAwAAzQIAAAmXDQAAAAAAAAoJIwAAAAaZDQAABFRleHQJvAAAAAkjAAAACUgAAADzSviJvBHNAQAAAAkjAAAACSMAAAAJmQ0AAAoJIwAAAAAAAAAAAAAAAAkjAAAACgm1AAAAAAAAAAAAAAABX/L//477//8DAAAAAAAAAAkKAAAACT0AAAAAAQEAAAFc8v//2f///wAAAAAAAWEDAADNAgAACaUNAAAAAAAACgkjAAAABqcNAAAEVGV4dAm8AAAACSMAAAAJSAAAAPNK+Im8Ec0BAAAACSMAAAAJIwAAAAmnDQAACgkjAAAAAAAAAAAAAAAACSMAAAAKCbUAAAAAAAAAAAAAAAFR8v//jvv//wEAAAAAAAAACQoAAAAJPQAAAAABAQAAAU7y///Z////AAAAAAABYgMAAM0CAAAJsw0AAAAAAAAKCSMAAAAGtQ0AAARUZXh0CbwAAAAJIwAAAAlIAAAAA3L4ibwRzQEAAAAJIwAAAAkjAAAACbUNAAAKCSMAAAAAAAAAAAAAAAAJIwAAAAoJtQAAAAAAAAAAAAAAAUPy//+O+///AQAAAAAAAAAJCgAAAAk9AAAAAAEBAAABQPL//9n///8AAAAAAAFjAwAAzQIAAAnBDQAAAAAAAAoJIwAAAAbDDQAABFRleHQJvAAAAAkjAAAACUgAAAADcviJvBHNAQAAAAkjAAAACSMAAAAJww0AAAoJIwAAAAAAAAAAAAAAAAkjAAAACgm1AAAAAAAAAAAAAAABNfL//477//8BAAAAAAAAAAkKAAAACT0AAAAAAQEAAAEy8v//2f///wAAAAAAAWQDAADTAgAACc8NAAABMPL////6//8AAAAAAAAAAAoJIwAAAAbSDQAABUltYWdlCbwAAAAJIwAAAAlIAAAAA3L4ibwRzQEAAAAJIwAAAAkjAAAACdINAAAKCSMAAAAAAAAAAAAAAAAJIwAAAAoJtQAAAAAAAAAAAAAAASby//+O+///AQAAAAAAAAAJCgAAAAk9AAAAAAEBAAABI/L//9n///8AAAAAAAFlAwAAzQIAAAneDQAAAAAAAAoJIwAAAAbgDQAABFRleHQJvAAAAAkjAAAACUgAAAADcviJvBHNAQAAAAkjAAAACSMAAAAJ4A0AAAoJIwAAAAAAAAAAAAAAAAkjAAAACgm1AAAAAAAAAAAAAAABGPL//477//8BAAAAAAAAAAkKAAAACT0AAAAAAQEAAAEV8v//2f///wAAAAAAAWYDAADJAgAACewNAAAJ7Q0AAAnuDQAACe8NAAAJ8A0AAAAACgAAAAEBAAAKAAAAAAbxDQAADENyb3NzdGFiMTExMQkjAAAABvMNAAA0SUdJQm9hcmRSZXBvcnRTYWxlc1JldmlldzJfQ3Jvc3N0YWIxMTExX0Nyb3NzdGFiMTExMQm8AAAACSMAAAAJSAAAABOZ+Im8Ec0BAQEABvcNAAAHU2xpZGU5MgkjAAAACfMNAAAJ8Q0AAAkjAAAAAAAAABkAAAAACfcNAAAKCbUAAABAAQAAjAAAAAEC8v//jvv//wIAAAAAAAAACQoAAAAJPQAAAAABAQAAAf/x///Z////AAAAAAABZwMAAMoCAAAJAg4AAAAAAAAGAw4AABVDb21iaW5hdGlvbiBDaGFydDExMTEJIwAAAAYFDgAARElHSUJvYXJkUmVwb3J0U2FsZXNSZXZpZXcyX0NvbWJpbmF0aW9uQ2hhcnQxMTExX0NvbWJpbmF0aW9uQ2hhcnQxMTExCbwAAAAJIwAAAAlIAAAAE5n4ibwRzQEBAQAGCQ4AAAdTbGlkZTkyCSMAAAAJBQ4AAAkDDgAACSMAAAAAAAAAGQAAAAAJCQ4AAAoJtQAAAHIBAACgAAAAAfDx//+O+///AgAAAAAAAAAJCgAAAAk9AAAAAAEBAAAB7fH//9n///8AAAAAAAFoAwAAzQIAAAkUDgAAAAAAAAoJIwAAAAYWDgAABFRleHQJvAAAAAkjAAAACUgAAAATmfiJvBHNAQAAAAkjAAAACSMAAAAJFg4AAAoJIwAAAAAAAAAAAAAAAAkjAAAACgm1AAAAAAAAAAAAAAAB4vH//477//8DAAAAAAAAAAkKAAAACT0AAAAAAQEAAAHf8f//2f///wAAAAAAAWkDAADNAgAACSIOAAAAAAAACgkjAAAABiQOAAAEVGV4dAm8AAAACSMAAAAJSAAAACPA+Im8Ec0BAAAACSMAAAAJIwAAAAkkDgAACgkjAAAAAAAAAAAAAAAACSMAAAAKCbUAAAAAAAAAAAAAAAHU8f//jvv//wMAAAAAAAAACQoAAAAJPQAAAAABAQAAAdHx///Z////AAAAAAABagMAAM0CAAAJMA4AAAAAAAAKCSMAAAAGMg4AAARUZXh0CbwAAAAJIwAAAAlIAAAAI8D4ibwRzQEAAAAJIwAAAAkjAAAACTIOAAAKCSMAAAAAAAAAAAAAAAAJIwAAAAoJtQAAAAAAAAAAAAAAAcbx//+O+///AwAAAAAAAAAJCgAAAAk9AAAAAAEBAAABw/H//9n///8AAAAAAAFrAwAAzQIAAAk+DgAAAAAAAAoJIwAAAAZADgAABFRleHQJvAAAAAkjAAAACUgAAAAjwPiJvBHNAQAAAAkjAAAACSMAAAAJQA4AAAoJIwAAAAAAAAAAAAAAAAkjAAAACgm1AAAAAAAAAAAAAAABuPH//477//8BAAAAAAAAAAkKAAAACT0AAAAAAQEAAAG18f//2f///wAAAAAAAWwDAADNAgAACUwOAAAAAAAACgkjAAAABk4OAAAEVGV4dAm8AAAACSMAAAAJSAAAADPn+Im8Ec0BAAAACSMAAAAJIwAAAAlODgAACgkjAAAAAAAAAAAAAAAACSMAAAAKCbUAAAAAAAAAAAAAAAGq8f//jvv//wEAAAAAAAAACQoAAAAJPQAAAAABAQAAAafx///Z////AAAAAAABbQMAAM0CAAAJWg4AAAAAAAAKCSMAAAAGXA4AAARUZXh0CbwAAAAJIwAAAAlIAAAAM+f4ibwRzQEAAAAJIwAAAAkjAAAACVwOAAAKCSMAAAAAAAAAAAAAAAAJIwAAAAoJtQAAAAAAAAAAAAAAAZzx//+O+///AQAAAAAAAAAJCgAAAAk9AAAAAAEBAAABmfH//9n///8AAAAAAAFuAwAA0wIAAAloDgAAAZfx////+v//AAAAAAAAAAAKCSMAAAAGaw4AAAVJbWFnZQm8AAAACSMAAAAJSAAAADPn+Im8Ec0BAAAACSMAAAAJIwAAAAlrDgAACgkjAAAAAAAAAAAAAAAACSMAAAAKCbUAAAAAAAAAAAAAAAGN8f//jvv//wEAAAAAAAAACQoAAAAJPQAAAAABAQAAAYrx///Z////AAAAAAABbwMAAM0CAAAJdw4AAAAAAAAKCSMAAAAGeQ4AAARUZXh0CbwAAAAJIwAAAAlIAAAAQw75ibwRzQEAAAAJIwAAAAkjAAAACXkOAAAKCSMAAAAAAAAAAAAAAAAJIwAAAAoJtQAAAAAAAAAAAAAAAX/x//+O+///AQAAAAAAAAAJCgAAAAk9AAAAAAEBAAABfPH//9n///8AAAAAAAFwAwAAyQIAAAmFDgAACYYOAAAJhw4AAAmIDgAACYkOAAAAAAoAAAABAQAACgAAAAAGig4AAAtDcm9zc3RhYjEyMQkjAAAABowOAAA5TW9udGhseU9wZXJhdGluZ0Jvb2tSVFNQRG93bnRpbWUxX0Nyb3NzdGFiMTIxX0Nyb3NzdGFiMTIxCdMAAAAJIwAAAAkxAAAAt2Bb6XESzQEBAQAGkA4AAAdTbGlkZTc2CSMAAAAJjA4AAAmKDgAACSMAAAAAAAAAGQAAAAAJkA4AAAoJzAAAABQAAAAUAAAAAWnx//+O+///AgAAAAAAAAAJCwAAAAkmAAAAAAEBAAABZvH//9n///8AAAAAAAFxAwAAygIAAAmbDgAAAAAAAAacDgAAFUNvbWJpbmF0aW9uIENoYXJ0MTExMwkjAAAABp4OAABLTW9udGhseU9wZXJhdGluZ0Jvb2tSVFNQRG93bnRpbWUxX0NvbWJpbmF0aW9uQ2hhcnQxMTEzX0NvbWJpbmF0aW9uQ2hhcnQxMTEzCdMAAAAJIwAAAAkxAAAAt2Bb6XESzQEBAQAJkA4AAAkjAAAACZ4OAAAJnA4AAAkjAAAAAAAAABkAAAAACZAOAAAKCcwAAABGAAAAKAAAAAFX8f//jvv//wIAAAAAAAAACQsAAAAJJgAAAAABAQAAAVTx///Z////AAAAAAABcgMAAMoCAAAJrQ4AAAAAAAAGrg4AABZDb21iaW5hdGlvbiBDaGFydDExMTEyCSMAAAAGsA4AAE1Nb250aGx5T3BlcmF0aW5nQm9va1JUU1BEb3dudGltZTFfQ29tYmluYXRpb25DaGFydDExMTEyX0NvbWJpbmF0aW9uQ2hhcnQxMTExMgnTAAAACSMAAAAJMQAAAMeHW+lxEs0BAQEACZAOAAAJIwAAAAmwDgAACa4OAAAJIwAAAAAAAAAZAAAAAAmQDgAACgnMAAAAeAAAADwAAAABRfH//477//8CAAAAAAAAAAkLAAAACSYAAAAAAQEAAAFC8f//2f///wAAAAAAAXMDAADJAgAACb8OAAAJwA4AAAnBDgAACcIOAAAJww4AAAAACgAAAAEBAAAKAAAAAAbEDgAACkNyb3NzdGFiMTIJIwAAAAbGDgAAN01vbnRobHlPcGVyYXRpbmdCb29rUlRTUERvd250aW1lMV9Dcm9zc3RhYjEyX0Nyb3NzdGFiMTIJ0wAAAAkjAAAACTEAAADHh1vpcRLNAQEBAAmQDgAACSMAAAAJxg4AAAnEDgAACSMAAAAAAAAAGQAAAAAJkA4AAAoJzAAAAKoAAABQAAAAAS/x//+O+///AgAAAAAAAAAJCwAAAAkmAAAAAAEBAAABLPH//9n///8AAAAAAAF0AwAAygIAAAnVDgAAAAAAAAbWDgAAE0NvbWJpbmF0aW9uIENoYXJ0MTIJIwAAAAbYDgAAR01vbnRobHlPcGVyYXRpbmdCb29rUlRTUERvd250aW1lMV9Db21iaW5hdGlvbkNoYXJ0MTJfQ29tYmluYXRpb25DaGFydDEyCdMAAAAJIwAAAAkxAAAA165b6XESzQEBAQAJkA4AAAkjAAAACdgOAAAJ1g4AAAkjAAAAAAAAABkAAAAACZAOAAAKCcwAAADcAAAAZAAAAAEd8f//jvv//wIAAAAAAAAACQsAAAAJJgAAAAABAQAAARrx///Z////AAAAAAABdQMAAMkCAAAJ5w4AAAnoDgAACekOAAAJ6g4AAAnrDgAAAAAKAAAAAQEAAAoAAAAABuwOAAAJQ3Jvc3N0YWIxCSMAAAAG7g4AAC5BYWx0ZXJTYWxlc2luTG9jYWxDdXJyZW5jeV9Dcm9zc3RhYjFfQ3Jvc3N0YWIxCeoAAAAJIwAAAAkxAAAA165b6XESzQEBAQAG8g4AAAdTbGlkZTE3CSMAAAAJ7g4AAAnsDgAACSMAAAAAAAAAGQAAAAAJ8g4AAAoJ4wAAABQAAAAUAAAAAQfx//+O+///AgAAAAAAAAAJDAAAAAkmAAAAAAEBAAABBPH//9n///8AAAAAAAF2AwAAygIAAAn9DgAAAAAAAAb+DgAAEkNvbWJpbmF0aW9uIENoYXJ0MQkjAAAABgAPAAA+QWFsdGVyU2FsZXNpbkxvY2FsQ3VycmVuY3lfQ29tYmluYXRpb25DaGFydDFfQ29tYmluYXRpb25DaGFydDEJ6gAAAAkjAAAACTEAAADXrlvpcRLNAQEBAAYEDwAAB1NsaWRlMTcJIwAAAAkADwAACf4OAAAJIwAAAAAAAAAZAAAAAAkEDwAACgnjAAAARgAAACgAAAAB9fD//477//8CAAAAAAAAAAkMAAAACSYAAAAAAQEAAAHy8P//2f///wAAAAAAAXcDAADKAgAACQ8PAAAAAAAABhAPAAASQ29tYmluYXRpb24gQ2hhcnQyCSMAAAAGEg8AAD5BYWx0ZXJTYWxlc2luTG9jYWxDdXJyZW5jeV9Db21iaW5hdGlvbkNoYXJ0Ml9Db21iaW5hdGlvbkNoYXJ0MgnqAAAACSMAAAAJMQAAAOfVW+lxEs0BAQEACQQPAAAJIwAAAAkSDwAACRAPAAAJIwAAAAAAAAAZAAAAAAkEDwAACgnjAAAAeAAAADwAAAAB4/D//477//8CAAAAAAAAAAkMAAAACSYAAAAAAQEAAAHg8P//2f///wAAAAAAAXgDAADKAgAACSEPAAAAAAAABiIPAAASQ29tYmluYXRpb24gQ2hhcnQzCSMAAAAGJA8AAD5BYWx0ZXJTYWxlc2luTG9jYWxDdXJyZW5jeV9Db21iaW5hdGlvbkNoYXJ0M19Db21iaW5hdGlvbkNoYXJ0MwnqAAAACSMAAAAJMQAAAOfVW+lxEs0BAQEACQQPAAAJIwAAAAkkDwAACSIPAAAJIwAAAAAAAAAZAAAAAAkEDwAACgnjAAAAqgAAAFAAAAAB0fD//477//8CAAAAAAAAAAkMAAAACSYAAAAAAQEAAAHO8P//2f///wAAAAAAAXkDAADNAgAACTMPAAAAAAAACgkjAAAABjUPAAAEVGV4dAnqAAAACSMAAAAJMQAAAPf8W+lxEs0BAAAACSMAAAAJIwAAAAk1DwAACgkjAAAAAAAAAAAAAAAACSMAAAAKCeMAAAAAAAAAAAAAAAHD8P//jvv//wMAAAAAAAAACQwAAAAJJgAAAAABAQAAAcDw///Z////AAAAAAABegMAAM0CAAAJQQ8AAAAAAAAKCSMAAAAGQw8AAARUZXh0CeoAAAAJIwAAAAkxAAAA9/xb6XESzQEAAAAJIwAAAAkjAAAACUMPAAAKCSMAAAAAAAAAAAAAAAAJIwAAAAoJ4wAAAAAAAAAAAAAAAbXw//+O+///AwAAAAAAAAAJDAAAAAkmAAAAAAEBAAABsvD//9n///8AAAAAAAF7AwAAzQIAAAlPDwAAAAAAAAoJIwAAAAZRDwAABFRleHQJ6gAAAAkjAAAACTEAAAD3/FvpcRLNAQAAAAkjAAAACSMAAAAJUQ8AAAoJIwAAAAAAAAAAAAAAAAkjAAAACgnjAAAAAAAAAAAAAAABp/D//477//8DAAAAAAAAAAkMAAAACSYAAAAAAQEAAAGk8P//2f///wAAAAAAAXwDAADNAgAACV0PAAAAAAAACgkjAAAABl8PAAAEVGV4dAnqAAAACSMAAAAJMQAAAAckXOlxEs0BAAAACSMAAAAJIwAAAAlfDwAACgkjAAAAAAAAAAAAAAAACSMAAAAKCeMAAAAAAAAAAAAAAAGZ8P//jvv//wEAAAAAAAAACQwAAAAJJgAAAAABAQAAAZbw///Z////AAAAAAABfQMAAM0CAAAJaw8AAAAAAAAKCSMAAAAGbQ8AAARUZXh0CeoAAAAJIwAAAAkxAAAAByRc6XESzQEAAAAJIwAAAAkjAAAACW0PAAAKCSMAAAAAAAAAAAAAAAAJIwAAAAoJ4wAAAAAAAAAAAAAAAYvw//+O+///AQAAAAAAAAAJDAAAAAkmAAAAAAEBAAABiPD//9n///8AAAAAAAF+AwAAzQIAAAl5DwAAAAAAAAoJIwAAAAZ7DwAABFRleHQJ6gAAAAkjAAAACTEAAAAHJFzpcRLNAQAAAAkjAAAACSMAAAAJew8AAAoJIwAAAAAAAAAAAAAAAAkjAAAACgnjAAAAAAAAAAAAAAABffD//477//8BAAAAAAAAAAkMAAAACSYAAAAAAQEAAAF68P//2f///wAAAAAAAX8DAADTAgAACYcPAAABePD////6//8AAAAAAAAAAAoJIwAAAAaKDwAABUltYWdlCeoAAAAJIwAAAAkxAAAAByRc6XESzQEAAAAJIwAAAAkjAAAACYoPAAAKCSMAAAAAAAAAAAAAAAAJIwAAAAoJ4wAAAAAAAAAAAAAAAW7w//+O+///AQAAAAAAAAAJDAAAAAkmAAAAAAEBAAABa/D//9n///8AAAAAAAGAAwAAzQIAAAmWDwAAAAAAAAoJIwAAAAaYDwAABFRleHQJ6gAAAAkjAAAACTEAAAAXS1zpcRLNAQAAAAkjAAAACSMAAAAJmA8AAAoJIwAAAAAAAAAAAAAAAAkjAAAACgnjAAAAAAAAAAAAAAABYPD//477//8BAAAAAAAAAAkMAAAACSYAAAAAAQEAAAFd8P//2f///wAAAAAAAYEDAADJAgAACaQPAAAJpQ8AAAmmDwAACacPAAAJqA8AAAAACgAAAAEBAAAKAAAAAAapDwAACUNyb3NzdGFiMQkjAAAABqsPAAAtSUdJQm9hcmRSZXBvcnRTYWxlc1Jldmlld19Dcm9zc3RhYjFfQ3Jvc3N0YWIxCbwAAAAJIwAAAAlIAAAAs+rtibwRzQEBAQAGrw8AAAdTbGlkZTg5CSMAAAAJqw8AAAmpDwAACSMAAAAAAAAAGQAAAAAJrw8AAAoJ+gAAABQAAAAUAAAAAUrw//+O+///AgAAAAAAAAAJDQAAAAk9AAAAAAEBAAABR/D//9n///8AAAAAAAGCAwAAygIAAAm6DwAAAAAAAAa7DwAAEkNvbWJpbmF0aW9uIENoYXJ0MQkjAAAABr0PAAA9SUdJQm9hcmRSZXBvcnRTYWxlc1Jldmlld19Db21iaW5hdGlvbkNoYXJ0MV9Db21iaW5hdGlvbkNoYXJ0MQm8AAAACSMAAAAJSAAAAINX8om8Ec0BAQEABsEPAAAHU2xpZGU4OQkjAAAACb0PAAAJuw8AAAkjAAAAAAAAABkAAAAACcEPAAAKCfoAAABGAAAAKAAAAAE48P//jvv//wIAAAAAAAAACQ0AAAAJPQAAAAABAQAAATXw///Z////AAAAAAABgwMAAM0CAAAJzA8AAAAAAAAKCSMAAAAGzg8AAARUZXh0CbwAAAAJIwAAAAlIAAAAk37yibwRzQEAAAAJIwAAAAkjAAAACc4PAAAKCSMAAAAAAAAAAAAAAAAJIwAAAAoJ+gAAAAAAAAAAAAAAASrw//+O+///AwAAAAAAAAAJDQAAAAk9AAAAAAEBAAABJ/D//9n///8AAAAAAAGEAwAAzQIAAAnaDwAAAAAAAAoJIwAAAAbcDwAABFRleHQJvAAAAAkjAAAACUgAAACTfvKJvBHNAQAAAAkjAAAACSMAAAAJ3A8AAAoJIwAAAAAAAAAAAAAAAAkjAAAACgn6AAAAAAAAAAAAAAABHPD//477//8DAAAAAAAAAAkNAAAACT0AAAAAAQEAAAEZ8P//2f///wAAAAAAAYUDAADNAgAACegPAAAAAAAACgkjAAAABuoPAAAEVGV4dAm8AAAACSMAAAAJSAAAAKOl8om8Ec0BAAAACSMAAAAJIwAAAAnqDwAACgkjAAAAAAAAAAAAAAAACSMAAAAKCfoAAAAAAAAAAAAAAAEO8P//jvv//wMAAAAAAAAACQ0AAAAJPQAAAAABAQAAAQvw///Z////AAAAAAABhgMAAM0CAAAJ9g8AAAAAAAAKCSMAAAAG+A8AAARUZXh0CbwAAAAJIwAAAAlIAAAAo6XyibwRzQEAAAAJIwAAAAkjAAAACfgPAAAKCSMAAAAAAAAAAAAAAAAJIwAAAAoJ+gAAAAAAAAAAAAAAAQDw//+O+///AQAAAAAAAAAJDQAAAAk9AAAAAAEBAAAB/e///9n///8AAAAAAAGHAwAAzQIAAAkEEAAAAAAAAAoJIwAAAAYGEAAABFRleHQJvAAAAAkjAAAACUgAAACjpfKJvBHNAQAAAAkjAAAACSMAAAAJBhAAAAoJIwAAAAAAAAAAAAAAAAkjAAAACgn6AAAAAAAAAAAAAAAB8u///477//8BAAAAAAAAAAkNAAAACT0AAAAAAQEAAAHv7///2f///wAAAAAAAYgDAADNAgAACRIQAAAAAAAACgkjAAAABhQQAAAEVGV4dAm8AAAACSMAAAAJSAAAALPM8om8Ec0BAAAACSMAAAAJIwAAAAkUEAAACgkjAAAAAAAAAAAAAAAACSMAAAAKCfoAAAAAAAAAAAAAAAHk7///jvv//wEAAAAAAAAACQ0AAAAJPQAAAAABAQAAAeHv///Z////AAAAAAABiQMAANMCAAAJIBAAAAHf7/////r//wAAAAAAAAAACgkjAAAABiMQAAAFSW1hZ2UJvAAAAAkjAAAACUgAAADD8/KJvBHNAQAAAAkjAAAACSMAAAAJIxAAAAoJIwAAAAAAAAAAAAAAAAkjAAAACgn6AAAAAAAAAAAAAAAB1e///477//8BAAAAAAAAAAkNAAAACT0AAAAAAQEAAAHS7///2f///wAAAAAAAYoDAADNAgAACS8QAAAAAAAACgkjAAAABjEQAAAEVGV4dAm8AAAACSMAAAAJSAAAAMPz8om8Ec0BAAAACSMAAAAJIwAAAAkxEAAACgkjAAAAAAAAAAAAAAAACSMAAAAKCfoAAAAAAAAAAAAAAAHH7///jvv//wEAAAAAAAAACQ0AAAAJPQAAAAABAQAAAcTv///Z////AAAAAAABiwMAAMkCAAAJPRAAAAk+EAAACT8QAAAJQBAAAAlBEAAAAAAKAAAAAQEAAAoAAAAABkIQAAAKQ3Jvc3N0YWIxMQkjAAAABkQQAAAvSUdJQm9hcmRSZXBvcnRTYWxlc1Jldmlld19Dcm9zc3RhYjExX0Nyb3NzdGFiMTEJvAAAAAkjAAAACUgAAADD8/KJvBHNAQEBAAZIEAAAB1NsaWRlODkJIwAAAAlEEAAACUIQAAAJIwAAAAAAAAAZAAAAAAlIEAAACgn6AAAAeAAAADwAAAABse///477//8CAAAAAAAAAAkNAAAACT0AAAAAAQEAAAGu7///2f///wAAAAAAAYwDAADKAgAACVMQAAAAAAAABlQQAAATQ29tYmluYXRpb24gQ2hhcnQxMQkjAAAABlYQAAA/SUdJQm9hcmRSZXBvcnRTYWxlc1Jldmlld19Db21iaW5hdGlvbkNoYXJ0MTFfQ29tYmluYXRpb25DaGFydDExCbwAAAAJIwAAAAlIAAAA0xrzibwRzQEBAQAJSBAAAAkjAAAACVYQAAAJVBAAAAkjAAAAAAAAABkAAAAACUgQAAAKCfoAAACqAAAAUAAAAAGf7///jvv//wIAAAAAAAAACQ0AAAAJPQAAAAABAQAAAZzv///Z////AAAAAAABjQMAAM0CAAAJZRAAAAAAAAAKCSMAAAAGZxAAAARUZXh0CbwAAAAJIwAAAAlIAAAA0xrzibwRzQEAAAAJIwAAAAkjAAAACWcQAAAKCSMAAAAAAAAAAAAAAAAJIwAAAAoJ+gAAAAAAAAAAAAAAAZHv//+O+///AwAAAAAAAAAJDQAAAAk9AAAAAAEBAAABju///9n///8AAAAAAAGOAwAAzQIAAAlzEAAAAAAAAAoJIwAAAAZ1EAAABFRleHQJvAAAAAkjAAAACUgAAADTGvOJvBHNAQAAAAkjAAAACSMAAAAJdRAAAAoJIwAAAAAAAAAAAAAAAAkjAAAACgn6AAAAAAAAAAAAAAABg+///477//8DAAAAAAAAAAkNAAAACT0AAAAAAQEAAAGA7///2f///wAAAAAAAY8DAADNAgAACYEQAAAAAAAACgkjAAAABoMQAAAEVGV4dAm8AAAACSMAAAAJSAAAAONB84m8Ec0BAAAACSMAAAAJIwAAAAmDEAAACgkjAAAAAAAAAAAAAAAACSMAAAAKCfoAAAAAAAAAAAAAAAF17///jvv//wMAAAAAAAAACQ0AAAAJPQAAAAABAQAAAXLv///Z////AAAAAAABkAMAAM0CAAAJjxAAAAAAAAAKCSMAAAAGkRAAAARUZXh0CbwAAAAJIwAAAAlIAAAA40HzibwRzQEAAAAJIwAAAAkjAAAACZEQAAAKCSMAAAAAAAAAAAAAAAAJIwAAAAoJ+gAAAAAAAAAAAAAAAWfv//+O+///AQAAAAAAAAAJDQAAAAk9AAAAAAEBAAABZO///9n///8AAAAAAAGRAwAAzQIAAAmdEAAAAAAAAAoJIwAAAAafEAAABFRleHQJvAAAAAkjAAAACUgAAADzaPOJvBHNAQAAAAkjAAAACSMAAAAJnxAAAAoJIwAAAAAAAAAAAAAAAAkjAAAACgn6AAAAAAAAAAAAAAABWe///477//8BAAAAAAAAAAkNAAAACT0AAAAAAQEAAAFW7///2f///wAAAAAAAZIDAADNAgAACasQAAAAAAAACgkjAAAABq0QAAAEVGV4dAm8AAAACSMAAAAJSAAAAPNo84m8Ec0BAAAACSMAAAAJIwAAAAmtEAAACgkjAAAAAAAAAAAAAAAACSMAAAAKCfoAAAAAAAAAAAAAAAFL7///jvv//wEAAAAAAAAACQ0AAAAJPQAAAAABAQAAAUjv///Z////AAAAAAABkwMAANMCAAAJuRAAAAFG7/////r//wAAAAAAAAAACgkjAAAABrwQAAAFSW1hZ2UJvAAAAAkjAAAACUgAAADzaPOJvBHNAQAAAAkjAAAACSMAAAAJvBAAAAoJIwAAAAAAAAAAAAAAAAkjAAAACgn6AAAAAAAAAAAAAAABPO///477//8BAAAAAAAAAAkNAAAACT0AAAAAAQEAAAE57///2f///wAAAAAAAZQDAADNAgAACcgQAAAAAAAACgkjAAAABsoQAAAEVGV4dAm8AAAACSMAAAAJSAAAAAOQ84m8Ec0BAAAACSMAAAAJIwAAAAnKEAAACgkjAAAAAAAAAAAAAAAACSMAAAAKCfoAAAAAAAAAAAAAAAEu7///jvv//wEAAAAAAAAACQ0AAAAJPQAAAAABAQAAASvv///Z////AAAAAAABlQMAAMkCAAAJ1hAAAAnXEAAACdgQAAAJ2RAAAAnaEAAAAAAKAAAAAQEAAAoAAAAABtsQAAALQ3Jvc3N0YWIxMTEJIwAAAAbdEAAAMUlHSUJvYXJkUmVwb3J0U2FsZXNSZXZpZXdfQ3Jvc3N0YWIxMTFfQ3Jvc3N0YWIxMTEJvAAAAAkjAAAACUgAAAADkPOJvBHNAQEBAAlIEAAACSMAAAAJ3RAAAAnbEAAACSMAAAAAAAAAGQAAAAAJSBAAAAoJ+gAAANwAAABkAAAAARjv//+O+///AgAAAAAAAAAJDQAAAAk9AAAAAAEBAAABFe///9n///8AAAAAAAGWAwAAygIAAAnsEAAAAAAAAAbtEAAAFENvbWJpbmF0aW9uIENoYXJ0MTExCSMAAAAG7xAAAEFJR0lCb2FyZFJlcG9ydFNhbGVzUmV2aWV3X0NvbWJpbmF0aW9uQ2hhcnQxMTFfQ29tYmluYXRpb25DaGFydDExMQm8AAAACSMAAAAJSAAAAAOQ84m8Ec0BAQEACUgQAAAJIwAAAAnvEAAACe0QAAAJIwAAAAAAAAAZAAAAAAlIEAAACgn6AAAADgEAAHgAAAABBu///477//8CAAAAAAAAAAkNAAAACT0AAAAAAQEAAAED7///2f///wAAAAAAAZcDAADNAgAACf4QAAAAAAAACgkjAAAABgARAAAEVGV4dAm8AAAACSMAAAAJSAAAABO384m8Ec0BAAAACSMAAAAJIwAAAAkAEQAACgkjAAAAAAAAAAAAAAAACSMAAAAKCfoAAAAAAAAAAAAAAAH47v//jvv//wMAAAAAAAAACQ0AAAAJPQAAAAABAQAAAfXu///Z////AAAAAAABmAMAAM0CAAAJDBEAAAAAAAAKCSMAAAAGDhEAAARUZXh0CbwAAAAJIwAAAAlIAAAAE7fzibwRzQEAAAAJIwAAAAkjAAAACQ4RAAAKCSMAAAAAAAAAAAAAAAAJIwAAAAoJ+gAAAAAAAAAAAAAAAeru//+O+///AwAAAAAAAAAJDQAAAAk9AAAAAAEBAAAB5+7//9n///8AAAAAAAGZAwAAzQIAAAkaEQAAAAAAAAoJIwAAAAYcEQAABFRleHQJvAAAAAkjAAAACUgAAAATt/OJvBHNAQAAAAkjAAAACSMAAAAJHBEAAAoJIwAAAAAAAAAAAAAAAAkjAAAACgn6AAAAAAAAAAAAAAAB3O7//477//8DAAAAAAAAAAkNAAAACT0AAAAAAQEAAAHZ7v//2f///wAAAAAAAZoDAADNAgAACSgRAAAAAAAACgkjAAAABioRAAAEVGV4dAm8AAAACSMAAAAJSAAAACPe84m8Ec0BAAAACSMAAAAJIwAAAAkqEQAACgkjAAAAAAAAAAAAAAAACSMAAAAKCfoAAAAAAAAAAAAAAAHO7v//jvv//wEAAAAAAAAACQ0AAAAJPQAAAAABAQAAAcvu///Z////AAAAAAABmwMAAM0CAAAJNhEAAAAAAAAKCSMAAAAGOBEAAARUZXh0CbwAAAAJIwAAAAlIAAAAI97zibwRzQEAAAAJIwAAAAkjAAAACTgRAAAKCSMAAAAAAAAAAAAAAAAJIwAAAAoJ+gAAAAAAAAAAAAAAAcDu//+O+///AQAAAAAAAAAJDQAAAAk9AAAAAAEBAAABve7//9n///8AAAAAAAGcAwAAzQIAAAlEEQAAAAAAAAoJIwAAAAZGEQAABFRleHQJvAAAAAkjAAAACUgAAAAj3vOJvBHNAQAAAAkjAAAACSMAAAAJRhEAAAoJIwAAAAAAAAAAAAAAAAkjAAAACgn6AAAAAAAAAAAAAAABsu7//477//8BAAAAAAAAAAkNAAAACT0AAAAAAQEAAAGv7v//2f///wAAAAAAAZ0DAADTAgAACVIRAAABre7////6//8AAAAAAAAAAAoJIwAAAAZVEQAABUltYWdlCbwAAAAJIwAAAAlIAAAAMwX0ibwRzQEAAAAJIwAAAAkjAAAACVURAAAKCSMAAAAAAAAAAAAAAAAJIwAAAAoJ+gAAAAAAAAAAAAAAAaPu//+O+///AQAAAAAAAAAJDQAAAAk9AAAAAAEBAAABoO7//9n///8AAAAAAAGeAwAAzQIAAAlhEQAAAAAAAAoJIwAAAAZjEQAABFRleHQJvAAAAAkjAAAACUgAAAAzBfSJvBHNAQAAAAkjAAAACSMAAAAJYxEAAAoJIwAAAAAAAAAAAAAAAAkjAAAACgn6AAAAAAAAAAAAAAABle7//477//8BAAAAAAAAAAkNAAAACT0AAAAAAQEAAAGS7v//2f///wAAAAAAAZ8DAADJAgAACW8RAAAJcBEAAAlxEQAACXIRAAAJcxEAAAAACgAAAAEBAAAKAAAAAAZ0EQAADENyb3NzdGFiMTExMQkjAAAABnYRAAAzSUdJQm9hcmRSZXBvcnRTYWxlc1Jldmlld19Dcm9zc3RhYjExMTFfQ3Jvc3N0YWIxMTExCbwAAAAJIwAAAAlIAAAAMwX0ibwRzQEBAQAJSBAAAAkjAAAACXYRAAAJdBEAAAkjAAAAAAAAABkAAAAACUgQAAAKCfoAAABAAQAAjAAAAAF/7v//jvv//wIAAAAAAAAACQ0AAAAJPQAAAAABAQAAAXzu///Z////AAAAAAABoAMAAMoCAAAJhREAAAAAAAAGhhEAABVDb21iaW5hdGlvbiBDaGFydDExMTEJIwAAAAaIEQAAQ0lHSUJvYXJkUmVwb3J0U2FsZXNSZXZpZXdfQ29tYmluYXRpb25DaGFydDExMTFfQ29tYmluYXRpb25DaGFydDExMTEJvAAAAAkjAAAACUgAAABDLPSJvBHNAQEBAAlIEAAACSMAAAAJiBEAAAmGEQAACSMAAAAAAAAAGQAAAAAJSBAAAAoJ+gAAAHIBAACgAAAAAW3u//+O+///AgAAAAAAAAAJDQAAAAk9AAAAAAEBAAABau7//9n///8AAAAAAAGhAwAAzQIAAAmXEQAAAAAAAAoJIwAAAAaZEQAABFRleHQJvAAAAAkjAAAACUgAAABDLPSJvBHNAQAAAAkjAAAACSMAAAAJmREAAAoJIwAAAAAAAAAAAAAAAAkjAAAACgn6AAAAAAAAAAAAAAABX+7//477//8DAAAAAAAAAAkNAAAACT0AAAAAAQEAAAFc7v//2f///wAAAAAAAaIDAADNAgAACaURAAAAAAAACgkjAAAABqcRAAAEVGV4dAm8AAAACSMAAAAJSAAAAFNT9Im8Ec0BAAAACSMAAAAJIwAAAAmnEQAACgkjAAAAAAAAAAAAAAAACSMAAAAKCfoAAAAAAAAAAAAAAAFR7v//jvv//wMAAAAAAAAACQ0AAAAJPQAAAAABAQAAAU7u///Z////AAAAAAABowMAAM0CAAAJsxEAAAAAAAAKCSMAAAAGtREAAARUZXh0CbwAAAAJIwAAAAlIAAAAU1P0ibwRzQEAAAAJIwAAAAkjAAAACbURAAAKCSMAAAAAAAAAAAAAAAAJIwAAAAoJ+gAAAAAAAAAAAAAAAUPu//+O+///AwAAAAAAAAAJDQAAAAk9AAAAAAEBAAABQO7//9n///8AAAAAAAGkAwAAzQIAAAnBEQAAAAAAAAoJIwAAAAbDEQAABFRleHQJvAAAAAkjAAAACUgAAABTU/SJvBHNAQAAAAkjAAAACSMAAAAJwxEAAAoJIwAAAAAAAAAAAAAAAAkjAAAACgn6AAAAAAAAAAAAAAABNe7//477//8BAAAAAAAAAAkNAAAACT0AAAAAAQEAAAEy7v//2f///wAAAAAAAaUDAADNAgAACc8RAAAAAAAACgkjAAAABtERAAAEVGV4dAm8AAAACSMAAAAJSAAAAGN69Im8Ec0BAAAACSMAAAAJIwAAAAnREQAACgkjAAAAAAAAAAAAAAAACSMAAAAKCfoAAAAAAAAAAAAAAAEn7v//jvv//wEAAAAAAAAACQ0AAAAJPQAAAAABAQAAASTu///Z////AAAAAAABpgMAAM0CAAAJ3REAAAAAAAAKCSMAAAAG3xEAAARUZXh0CbwAAAAJIwAAAAlIAAAAY3r0ibwRzQEAAAAJIwAAAAkjAAAACd8RAAAKCSMAAAAAAAAAAAAAAAAJIwAAAAoJ+gAAAAAAAAAAAAAAARnu//+O+///AQAAAAAAAAAJDQAAAAk9AAAAAAEBAAABFu7//9n///8AAAAAAAGnAwAA0wIAAAnrEQAAARTu////+v//AAAAAAAAAAAKCSMAAAAG7hEAAAVJbWFnZQm8AAAACSMAAAAJSAAAAGN69Im8Ec0BAAAACSMAAAAJIwAAAAnuEQAACgkjAAAAAAAAAAAAAAAACSMAAAAKCfoAAAAAAAAAAAAAAAEK7v//jvv//wEAAAAAAAAACQ0AAAAJPQAAAAABAQAAAQfu///Z////AAAAAAABqAMAAM0CAAAJ+hEAAAAAAAAKCSMAAAAG/BEAAARUZXh0CbwAAAAJIwAAAAlIAAAAc6H0ibwRzQEAAAAJIwAAAAkjAAAACfwRAAAKCSMAAAAAAAAAAAAAAAAJIwAAAAoJ+gAAAAAAAAAAAAAAAfzt//+O+///AQAAAAAAAAAJDQAAAAk9AAAAAAEBAAAB+e3//9n///8AAAAAAAGpAwAAyQIAAAkIEgAACQkSAAAJChIAAAkLEgAACQwSAAAAAAoAAAABAQAACgAAAAAGDRIAAAxDcm9zc3RhYjExMTEJIwAAAAYPEgAANU9wZXJhdGluZ0Jvb2tDRVRGaWxtc1NhZmV0eV9Dcm9zc3RhYjExMTFfQ3Jvc3N0YWIxMTExCRgBAAAJIwAAAAlIAAAAQw75ibwRzQEBAQAGExIAAAdTbGlkZTgwCSMAAAAJDxIAAAkNEgAACSMAAAAAAAAAGQAAAAAJExIAAAoJEQEAABQAAAAUAAAAAebt//+O+///AgAAAAAAAAAJDgAAAAk9AAAAAAEBAAAB4+3//9n///8AAAAAAAGqAwAAygIAAAkeEgAAAAAAAAYfEgAAEkNvbWJpbmF0aW9uIENoYXJ0MQkjAAAABiESAAA/T3BlcmF0aW5nQm9va0NFVEZpbG1zU2FmZXR5X0NvbWJpbmF0aW9uQ2hhcnQxX0NvbWJpbmF0aW9uQ2hhcnQxCRgBAAAJIwAAAAlIAAAAQw75ibwRzQEBAQAGJRIAAAdTbGlkZTgwCSMAAAAJIRIAAAkfEgAACSMAAAAAAAAAGQAAAAAJJRIAAAoJEQEAAEYAAAAoAAAAAdTt//+O+///AgAAAAAAAAAJDgAAAAk9AAAAAAEBAAAB0e3//9n///8AAAAAAAGrAwAAzQIAAAkwEgAAAAAAAAoJIwAAAAYyEgAABFRleHQJGAEAAAkjAAAACUgAAABDDvmJvBHNAQAAAAkjAAAACSMAAAAJMhIAAAoJIwAAAAAAAAAAAAAAAAkjAAAACgkRAQAAAAAAAAAAAAABxu3//477//8DAAAAAAAAAAkOAAAACT0AAAAAAQEAAAHD7f//2f///wAAAAAAAawDAADNAgAACT4SAAAAAAAACgkjAAAABkASAAAEVGV4dAkYAQAACSMAAAAJSAAAAFM1+Ym8Ec0BAAAACSMAAAAJIwAAAAlAEgAACgkjAAAAAAAAAAAAAAAACSMAAAAKCREBAAAAAAAAAAAAAAG47f//jvv//wMAAAAAAAAACQ4AAAAJPQAAAAABAQAAAbXt///Z////AAAAAAABrQMAAM0CAAAJTBIAAAAAAAAKCSMAAAAGThIAAARUZXh0CRgBAAAJIwAAAAlIAAAAUzX5ibwRzQEAAAAJIwAAAAkjAAAACU4SAAAKCSMAAAAAAAAAAAAAAAAJIwAAAAoJEQEAAAAAAAAAAAAAAart//+O+///AwAAAAAAAAAJDgAAAAk9AAAAAAEBAAABp+3//9n///8AAAAAAAGuAwAAzQIAAAlaEgAAAAAAAAoJIwAAAAZcEgAABFRleHQJGAEAAAkjAAAACUgAAABTNfmJvBHNAQAAAAkjAAAACSMAAAAJXBIAAAoJIwAAAAAAAAAAAAAAAAkjAAAACgkRAQAAAAAAAAAAAAABnO3//477//8BAAAAAAAAAAkOAAAACT0AAAAAAQEAAAGZ7f//2f///wAAAAAAAa8DAADNAgAACWgSAAAAAAAACgkjAAAABmoSAAAEVGV4dAkYAQAACSMAAAAJSAAAAGNc+Ym8Ec0BAAAACSMAAAAJIwAAAAlqEgAACgkjAAAAAAAAAAAAAAAACSMAAAAKCREBAAAAAAAAAAAAAAGO7f//jvv//wEAAAAAAAAACQ4AAAAJPQAAAAABAQAAAYvt///Z////AAAAAAABsAMAAM0CAAAJdhIAAAAAAAAKCSMAAAAGeBIAAARUZXh0CRgBAAAJIwAAAAlIAAAAY1z5ibwRzQEAAAAJIwAAAAkjAAAACXgSAAAKCSMAAAAAAAAAAAAAAAAJIwAAAAoJEQEAAAAAAAAAAAAAAYDt//+O+///AQAAAAAAAAAJDgAAAAk9AAAAAAEBAAABfe3//9n///8AAAAAAAGxAwAA0wIAAAmEEgAAAXvt////+v//AAAAAAAAAAAKCSMAAAAGhxIAAAVJbWFnZQkYAQAACSMAAAAJSAAAAGNc+Ym8Ec0BAAAACSMAAAAJIwAAAAmHEgAACgkjAAAAAAAAAAAAAAAACSMAAAAKCREBAAAAAAAAAAAAAAFx7f//jvv//wEAAAAAAAAACQ4AAAAJPQAAAAABAQAAAW7t///Z////AAAAAAABsgMAAM0CAAAJkxIAAAAAAAAKCSMAAAAGlRIAAARUZXh0CRgBAAAJIwAAAAlIAAAAc4P5ibwRzQEAAAAJIwAAAAkjAAAACZUSAAAKCSMAAAAAAAAAAAAAAAAJIwAAAAoJEQEAAAAAAAAAAAAAAWPt//+O+///AQAAAAAAAAAJDgAAAAk9AAAAAAEBAAABYO3//9n///8AAAAAAAGzAwAAyQIAAAmhEgAACaISAAAJoxIAAAmkEgAACaUSAAAAAAoAAAABAQAACgAAAAAGphIAAA1Dcm9zc3RhYjExMTExCSMAAAAGqBIAAEBNb250aGx5T3BlcmF0aW5nQm9va0NFVE1hbnVmYWN0dXJpbmdfQ3Jvc3N0YWIxMTExMV9Dcm9zc3RhYjExMTExCS8BAAAJIwAAAAkxAAAAh1xd6XESzQEBAQAGrBIAAAdTbGlkZTg1CSMAAAAJqBIAAAmmEgAACSMAAAAAAAAAGQAAAAAJrBIAAAoJKAEAABQAAAAUAAAAAU3t//+O+///AgAAAAAAAAAJDwAAAAkmAAAAAAEBAAABSu3//9n///8AAAAAAAG0AwAAygIAAAm3EgAAAAAAAAa4EgAAFENvbWJpbmF0aW9uIENoYXJ0MTMxCSMAAAAGuhIAAExNb250aGx5T3BlcmF0aW5nQm9va0NFVE1hbnVmYWN0dXJpbmdfQ29tYmluYXRpb25DaGFydDEzMV9Db21iaW5hdGlvbkNoYXJ0MTMxCS8BAAAJIwAAAAkxAAAAh1xd6XESzQEBAQAJrBIAAAkjAAAACboSAAAJuBIAAAkjAAAAAAAAABkAAAAACawSAAAKCSgBAABGAAAAKAAAAAE77f//jvv//wIAAAAAAAAACQ8AAAAJJgAAAAABAQAAATjt///Z////AAAAAAABtQMAAM0CAAAJyRIAAAAAAAAKCSMAAAAGyxIAAARUZXh0CS8BAAAJIwAAAAkxAAAAl4Nd6XESzQEAAAAJIwAAAAkjAAAACcsSAAAKCSMAAAAAAAAAAAAAAAAJIwAAAAoJKAEAAAAAAAAAAAAAAS3t//+O+///AwAAAAAAAAAJDwAAAAkmAAAAAAEBAAABKu3//9n///8AAAAAAAG2AwAAzQIAAAnXEgAAAAAAAAoJIwAAAAbZEgAABFRleHQJLwEAAAkjAAAACTEAAACXg13pcRLNAQAAAAkjAAAACSMAAAAJ2RIAAAoJIwAAAAAAAAAAAAAAAAkjAAAACgkoAQAAAAAAAAAAAAABH+3//477//8DAAAAAAAAAAkPAAAACSYAAAAAAQEAAAEc7f//2f///wAAAAAAAbcDAADNAgAACeUSAAAAAAAACgkjAAAABucSAAAEVGV4dAkvAQAACSMAAAAJMQAAAJeDXelxEs0BAAAACSMAAAAJIwAAAAnnEgAACgkjAAAAAAAAAAAAAAAACSMAAAAKCSgBAAAAAAAAAAAAAAER7f//jvv//wMAAAAAAAAACQ8AAAAJJgAAAAABAQAAAQ7t///Z////AAAAAAABuAMAAM0CAAAJ8xIAAAAAAAAKCSMAAAAG9RIAAARUZXh0CS8BAAAJIwAAAAkxAAAAl4Nd6XESzQEAAAAJIwAAAAkjAAAACfUSAAAKCSMAAAAAAAAAAAAAAAAJIwAAAAoJKAEAAAAAAAAAAAAAAQPt//+O+///AQAAAAAAAAAJDwAAAAkmAAAAAAEBAAABAO3//9n///8AAAAAAAG5AwAAzQIAAAkBEwAAAAAAAAoJIwAAAAYDEwAABFRleHQJLwEAAAkjAAAACTEAAACnql3pcRLNAQAAAAkjAAAACSMAAAAJAxMAAAoJIwAAAAAAAAAAAAAAAAkjAAAACgkoAQAAAAAAAAAAAAAB9ez//477//8BAAAAAAAAAAkPAAAACSYAAAAAAQEAAAHy7P//2f///wAAAAAAAboDAADNAgAACQ8TAAAAAAAACgkjAAAABhETAAAEVGV4dAkvAQAACSMAAAAJMQAAAKeqXelxEs0BAAAACSMAAAAJIwAAAAkREwAACgkjAAAAAAAAAAAAAAAACSMAAAAKCSgBAAAAAAAAAAAAAAHn7P//jvv//wEAAAAAAAAACQ8AAAAJJgAAAAABAQAAAeTs///Z////AAAAAAABuwMAANMCAAAJHRMAAAHi7P////r//wAAAAAAAAAACgkjAAAABiATAAAFSW1hZ2UJLwEAAAkjAAAACTEAAACnql3pcRLNAQAAAAkjAAAACSMAAAAJIBMAAAoJIwAAAAAAAAAAAAAAAAkjAAAACgkoAQAAAAAAAAAAAAAB2Oz//477//8BAAAAAAAAAAkPAAAACSYAAAAAAQEAAAHV7P//2f///wAAAAAAAbwDAADNAgAACSwTAAAAAAAACgkjAAAABi4TAAAEVGV4dAkvAQAACSMAAAAJMQAAAKeqXelxEs0BAAAACSMAAAAJIwAAAAkuEwAACgkjAAAAAAAAAAAAAAAACSMAAAAKCSgBAAAAAAAAAAAAAAHK7P//jvv//wEAAAAAAAAACQ8AAAAJJgAAAAABAQAAAcfs///Z////AAAAAAABvQMAAMkCAAAJOhMAAAk7EwAACTwTAAAJPRMAAAk+EwAAAAAKAAAAAQEAAAoAAAAABj8TAAAKQ3Jvc3N0YWIxNAkjAAAABkETAAA6TW9udGhseU9wZXJhdGluZ0Jvb2tDRVRNYW51ZmFjdHVyaW5nX0Nyb3NzdGFiMTRfQ3Jvc3N0YWIxNAkvAQAACSMAAAAJMQAAALfRXelxEs0BAQEACawSAAAJIwAAAAlBEwAACT8TAAAJIwAAAAAAAAAZAAAAAAmsEgAACgkoAQAAeAAAADwAAAABtOz//477//8CAAAAAAAAAAkPAAAACSYAAAAAAQEAAAGx7P//2f///wAAAAAAAb4DAADKAgAACVATAAAAAAAABlETAAASQ29tYmluYXRpb24gQ2hhcnQxCSMAAAAGUxMAAEhNb250aGx5T3BlcmF0aW5nQm9va0NFVE1hbnVmYWN0dXJpbmdfQ29tYmluYXRpb25DaGFydDFfQ29tYmluYXRpb25DaGFydDEJLwEAAAkjAAAACTEAAAC30V3pcRLNAQEBAAmsEgAACSMAAAAJUxMAAAlREwAACSMAAAAAAAAAGQAAAAAJrBIAAAoJKAEAAKoAAABQAAAAAaLs//+O+///AgAAAAAAAAAJDwAAAAkmAAAAAAEBAAABn+z//9n///8AAAAAAAG/AwAAygIAAAliEwAAAAAAAAZjEwAAFENvbWJpbmF0aW9uIENoYXJ0MTE0CSMAAAAGZRMAAExNb250aGx5T3BlcmF0aW5nQm9va0NFVE1hbnVmYWN0dXJpbmdfQ29tYmluYXRpb25DaGFydDExNF9Db21iaW5hdGlvbkNoYXJ0MTE0CS8BAAAJIwAAAAkxAAAAt9Fd6XESzQEBAQAJrBIAAAkjAAAACWUTAAAJYxMAAAkjAAAAAAAAABkAAAAACawSAAAKCSgBAADcAAAAZAAAAAGQ7P//jvv//wIAAAAAAAAACQ8AAAAJJgAAAAABAQAAAY3s///Z////AAAAAAABwAMAAM0CAAAJdBMAAAAAAAAKCSMAAAAGdhMAAARUZXh0CS8BAAAJIwAAAAkxAAAAt9Fd6XESzQEAAAAJIwAAAAkjAAAACXYTAAAKCSMAAAAAAAAAAAAAAAAJIwAAAAoJKAEAAAAAAAAAAAAAAYLs//+O+///AwAAAAAAAAAJDwAAAAkmAAAAAAEBAAABf+z//9n///8AAAAAAAHBAwAAzQIAAAmCEwAAAAAAAAoJIwAAAAaEEwAABFRleHQJLwEAAAkjAAAACTEAAADH+F3pcRLNAQAAAAkjAAAACSMAAAAJhBMAAAoJIwAAAAAAAAAAAAAAAAkjAAAACgkoAQAAAAAAAAAAAAABdOz//477//8DAAAAAAAAAAkPAAAACSYAAAAAAQEAAAFx7P//2f///wAAAAAAAcIDAADNAgAACZATAAAAAAAACgkjAAAABpITAAAEVGV4dAkvAQAACSMAAAAJMQAAAMf4XelxEs0BAAAACSMAAAAJIwAAAAmSEwAACgkjAAAAAAAAAAAAAAAACSMAAAAKCSgBAAAAAAAAAAAAAAFm7P//jvv//wMAAAAAAAAACQ8AAAAJJgAAAAABAQAAAWPs///Z////AAAAAAABwwMAAM0CAAAJnhMAAAAAAAAKCSMAAAAGoBMAAARUZXh0CS8BAAAJIwAAAAkxAAAAx/hd6XESzQEAAAAJIwAAAAkjAAAACaATAAAKCSMAAAAAAAAAAAAAAAAJIwAAAAoJKAEAAAAAAAAAAAAAAVjs//+O+///AQAAAAAAAAAJDwAAAAkmAAAAAAEBAAABVez//9n///8AAAAAAAHEAwAAzQIAAAmsEwAAAAAAAAoJIwAAAAauEwAABFRleHQJLwEAAAkjAAAACTEAAADH+F3pcRLNAQAAAAkjAAAACSMAAAAJrhMAAAoJIwAAAAAAAAAAAAAAAAkjAAAACgkoAQAAAAAAAAAAAAABSuz//477//8BAAAAAAAAAAkPAAAACSYAAAAAAQEAAAFH7P//2f///wAAAAAAAcUDAADNAgAACboTAAAAAAAACgkjAAAABrwTAAAEVGV4dAkvAQAACSMAAAAJMQAAAMf4XelxEs0BAAAACSMAAAAJIwAAAAm8EwAACgkjAAAAAAAAAAAAAAAACSMAAAAKCSgBAAAAAAAAAAAAAAE87P//jvv//wEAAAAAAAAACQ8AAAAJJgAAAAABAQAAATns///Z////AAAAAAABxgMAANMCAAAJyBMAAAE37P////r//wAAAAAAAAAACgkjAAAABssTAAAFSW1hZ2UJLwEAAAkjAAAACTEAAADXH17pcRLNAQAAAAkjAAAACSMAAAAJyxMAAAoJIwAAAAAAAAAAAAAAAAkjAAAACgkoAQAAAAAAAAAAAAABLez//477//8BAAAAAAAAAAkPAAAACSYAAAAAAQEAAAEq7P//2f///wAAAAAAAccDAADNAgAACdcTAAAAAAAACgkjAAAABtkTAAAEVGV4dAkvAQAACSMAAAAJMQAAANcfXulxEs0BAAAACSMAAAAJIwAAAAnZEwAACgkjAAAAAAAAAAAAAAAACSMAAAAKCSgBAAAAAAAAAAAAAAEf7P//jvv//wEAAAAAAAAACQ8AAAAJJgAAAAABAQAAARzs///Z////AAAAAAAByAMAAMkCAAAJ5RMAAAnmEwAACecTAAAJ6BMAAAnpEwAAAAAKAAAAAQEAAAoAAAAABuoTAAAMQ3Jvc3N0YWIxMTIxCSMAAAAG7BMAAD5Nb250aGx5T3BlcmF0aW5nQm9va0NFVE1hbnVmYWN0dXJpbmdfQ3Jvc3N0YWIxMTIxX0Nyb3NzdGFiMTEyMQkvAQAACSMAAAAJMQAAANcfXulxEs0BAQEACawSAAAJIwAAAAnsEwAACeoTAAAJIwAAAAAAAAAZAAAAAAmsEgAACgkoAQAADgEAAHgAAAABCez//477//8CAAAAAAAAAAkPAAAACSYAAAAAAQEAAAEG7P//2f///wAAAAAAAckDAADKAgAACfsTAAAAAAAABvwTAAAVQ29tYmluYXRpb24gQ2hhcnQxMjIxCSMAAAAG/hMAAE5Nb250aGx5T3BlcmF0aW5nQm9va0NFVE1hbnVmYWN0dXJpbmdfQ29tYmluYXRpb25DaGFydDEyMjFfQ29tYmluYXRpb25DaGFydDEyMjEJLwEAAAkjAAAACTEAAADXH17pcRLNAQEBAAmsEgAACSMAAAAJ/hMAAAn8EwAACSMAAAAAAAAAGQAAAAAJrBIAAAoJKAEAAEABAACMAAAAAffr//+O+///AgAAAAAAAAAJDwAAAAkmAAAAAAEBAAAB9Ov//9n///8AAAAAAAHKAwAAygIAAAkNFAAAAAAAAAYOFAAAFkNvbWJpbmF0aW9uIENoYXJ0MTIxMTIJIwAAAAYQFAAAUE1vbnRobHlPcGVyYXRpbmdCb29rQ0VUTWFudWZhY3R1cmluZ19Db21iaW5hdGlvbkNoYXJ0MTIxMTJfQ29tYmluYXRpb25DaGFydDEyMTEyCS8BAAAJIwAAAAkxAAAA50Ze6XESzQEBAQAJrBIAAAkjAAAACRAUAAAJDhQAAAkjAAAAAAAAABkAAAAACawSAAAKCSgBAAByAQAAoAAAAAHl6///jvv//wIAAAAAAAAACQ8AAAAJJgAAAAABAQAAAeLr///Z////AAAAAAABywMAAMoCAAAJHxQAAAAAAAAGIBQAABdDb21iaW5hdGlvbiBDaGFydDEyMTExMgkjAAAABiIUAABSTW9udGhseU9wZXJhdGluZ0Jvb2tDRVRNYW51ZmFjdHVyaW5nX0NvbWJpbmF0aW9uQ2hhcnQxMjExMTJfQ29tYmluYXRpb25DaGFydDEyMTExMgkvAQAACSMAAAAJMQAAAOdGXulxEs0BAQEACawSAAAJIwAAAAkiFAAACSAUAAAJIwAAAAAAAAAZAAAAAAmsEgAACgkoAQAApAEAALQAAAAB0+v//477//8CAAAAAAAAAAkPAAAACSYAAAAAAQEAAAHQ6///2f///wAAAAAAAcwDAADNAgAACTEUAAAAAAAACgkjAAAABjMUAAAEVGV4dAkvAQAACSMAAAAJMQAAAOdGXulxEs0BAAAACSMAAAAJIwAAAAkzFAAACgkjAAAAAAAAAAAAAAAACSMAAAAKCSgBAAAAAAAAAAAAAAHF6///jvv//wMAAAAAAAAACQ8AAAAJJgAAAAABAQAAAcLr///Z////AAAAAAABzQMAAM0CAAAJPxQAAAAAAAAKCSMAAAAGQRQAAARUZXh0CS8BAAAJIwAAAAkxAAAA50Ze6XESzQEAAAAJIwAAAAkjAAAACUEUAAAKCSMAAAAAAAAAAAAAAAAJIwAAAAoJKAEAAAAAAAAAAAAAAbfr//+O+///AwAAAAAAAAAJDwAAAAkmAAAAAAEBAAABtOv//9n///8AAAAAAAHOAwAAzQIAAAlNFAAAAAAAAAoJIwAAAAZPFAAABFRleHQJLwEAAAkjAAAACTEAAAD3bV7pcRLNAQAAAAkjAAAACSMAAAAJTxQAAAoJIwAAAAAAAAAAAAAAAAkjAAAACgkoAQAAAAAAAAAAAAABqev//477//8DAAAAAAAAAAkPAAAACSYAAAAAAQEAAAGm6///2f///wAAAAAAAc8DAADNAgAACVsUAAAAAAAACgkjAAAABl0UAAAEVGV4dAkvAQAACSMAAAAJMQAAAPdtXulxEs0BAAAACSMAAAAJIwAAAAldFAAACgkjAAAAAAAAAAAAAAAACSMAAAAKCSgBAAAAAAAAAAAAAAGb6///jvv//wEAAAAAAAAACQ8AAAAJJgAAAAABAQAAAZjr///Z////AAAAAAAB0AMAAM0CAAAJaRQAAAAAAAAKCSMAAAAGaxQAAARUZXh0CS8BAAAJIwAAAAkxAAAA921e6XESzQEAAAAJIwAAAAkjAAAACWsUAAAKCSMAAAAAAAAAAAAAAAAJIwAAAAoJKAEAAAAAAAAAAAAAAY3r//+O+///AQAAAAAAAAAJDwAAAAkmAAAAAAEBAAABiuv//9n///8AAAAAAAHRAwAAzQIAAAl3FAAAAAAAAAoJIwAAAAZ5FAAABFRleHQJLwEAAAkjAAAACTEAAAD3bV7pcRLNAQAAAAkjAAAACSMAAAAJeRQAAAoJIwAAAAAAAAAAAAAAAAkjAAAACgkoAQAAAAAAAAAAAAABf+v//477//8BAAAAAAAAAAkPAAAACSYAAAAAAQEAAAF86///2f///wAAAAAAAdIDAADNAgAACYUUAAAAAAAACgkjAAAABocUAAAEVGV4dAkvAQAACSMAAAAJMQAAAPdtXulxEs0BAAAACSMAAAAJIwAAAAmHFAAACgkjAAAAAAAAAAAAAAAACSMAAAAKCSgBAAAAAAAAAAAAAAFx6///jvv//wEAAAAAAAAACQ8AAAAJJgAAAAABAQAAAW7r///Z////AAAAAAAB0wMAANMCAAAJkxQAAAFs6/////r//wAAAAAAAAAACgkjAAAABpYUAAAFSW1hZ2UJLwEAAAkjAAAACTEAAAAHlV7pcRLNAQAAAAkjAAAACSMAAAAJlhQAAAoJIwAAAAAAAAAAAAAAAAkjAAAACgkoAQAAAAAAAAAAAAABYuv//477//8BAAAAAAAAAAkPAAAACSYAAAAAAQEAAAFf6///2f///wAAAAAAAdQDAADNAgAACaIUAAAAAAAACgkjAAAABqQUAAAEVGV4dAkvAQAACSMAAAAJMQAAAAeVXulxEs0BAAAACSMAAAAJIwAAAAmkFAAACgkjAAAAAAAAAAAAAAAACSMAAAAKCSgBAAAAAAAAAAAAAAFU6///jvv//wEAAAAAAAAACQ8AAAAJJgAAAAABAQAAAVHr///Z////AAAAAAAB1QMAAMkCAAAJsBQAAAmxFAAACbIUAAAJsxQAAAm0FAAAAAAKAAAAAQEAAAoAAAAABrUUAAAOQ3Jvc3N0YWIxMTEyMTEJIwAAAAa3FAAAQk1vbnRobHlPcGVyYXRpbmdCb29rQ0VUTWFudWZhY3R1cmluZ19Dcm9zc3RhYjExMTIxMV9Dcm9zc3RhYjExMTIxMQkvAQAACSMAAAAJMQAAAAeVXulxEs0BAQEACawSAAAJIwAAAAm3FAAACbUUAAAJIwAAAAAAAAAZAAAAAAmsEgAACgkoAQAA1gEAAMgAAAABPuv//477//8CAAAAAAAAAAkPAAAACSYAAAAAAQEAAAE76///2f///wAAAAAAAdYDAADKAgAACcYUAAAAAAAABscUAAAZQ29tYmluYXRpb24gQ2hhcnQxMjExMTExMQkjAAAABskUAABWTW9udGhseU9wZXJhdGluZ0Jvb2tDRVRNYW51ZmFjdHVyaW5nX0NvbWJpbmF0aW9uQ2hhcnQxMjExMTExMV9Db21iaW5hdGlvbkNoYXJ0MTIxMTExMTEJLwEAAAkjAAAACTEAAAAHlV7pcRLNAQEBAAmsEgAACSMAAAAJyRQAAAnHFAAACSMAAAAAAAAAGQAAAAAJrBIAAAoJKAEAABQAAABAAQAAASzr//+O+///AgAAAAAAAAAJDwAAAAkmAAAAAAEBAAABKev//9n///8AAAAAAAHXAwAAzQIAAAnYFAAAAAAAAAoJIwAAAAbaFAAABFRleHQJLwEAAAkjAAAACTEAAAAXvF7pcRLNAQAAAAkjAAAACSMAAAAJ2hQAAAoJIwAAAAAAAAAAAAAAAAkjAAAACgkoAQAAAAAAAAAAAAABHuv//477//8DAAAAAAAAAAkPAAAACSYAAAAAAQEAAAEb6///2f///wAAAAAAAdgDAADNAgAACeYUAAAAAAAACgkjAAAABugUAAAEVGV4dAkvAQAACSMAAAAJMQAAABe8XulxEs0BAAAACSMAAAAJIwAAAAnoFAAACgkjAAAAAAAAAAAAAAAACSMAAAAKCSgBAAAAAAAAAAAAAAEQ6///jvv//wMAAAAAAAAACQ8AAAAJJgAAAAABAQAAAQ3r///Z////AAAAAAAB2QMAAM0CAAAJ9BQAAAAAAAAKCSMAAAAG9hQAAARUZXh0CS8BAAAJIwAAAAkxAAAAF7xe6XESzQEAAAAJIwAAAAkjAAAACfYUAAAKCSMAAAAAAAAAAAAAAAAJIwAAAAoJKAEAAAAAAAAAAAAAAQLr//+O+///AwAAAAAAAAAJDwAAAAkmAAAAAAEBAAAB/+r//9n///8AAAAAAAHaAwAAzQIAAAkCFQAAAAAAAAoJIwAAAAYEFQAABFRleHQJLwEAAAkjAAAACTEAAAAXvF7pcRLNAQAAAAkjAAAACSMAAAAJBBUAAAoJIwAAAAAAAAAAAAAAAAkjAAAACgkoAQAAAAAAAAAAAAAB9Or//477//8BAAAAAAAAAAkPAAAACSYAAAAAAQEAAAHx6v//2f///wAAAAAAAdsDAADNAgAACRAVAAAAAAAACgkjAAAABhIVAAAEVGV4dAkvAQAACSMAAAAJMQAAACfjXulxEs0BAAAACSMAAAAJIwAAAAkSFQAACgkjAAAAAAAAAAAAAAAACSMAAAAKCSgBAAAAAAAAAAAAAAHm6v//jvv//wEAAAAAAAAACQ8AAAAJJgAAAAABAQAAAePq///Z////AAAAAAAB3AMAAM0CAAAJHhUAAAAAAAAKCSMAAAAGIBUAAARUZXh0CS8BAAAJIwAAAAkxAAAAJ+Ne6XESzQEAAAAJIwAAAAkjAAAACSAVAAAKCSMAAAAAAAAAAAAAAAAJIwAAAAoJKAEAAAAAAAAAAAAAAdjq//+O+///AQAAAAAAAAAJDwAAAAkmAAAAAAEBAAAB1er//9n///8AAAAAAAHdAwAAzQIAAAksFQAAAAAAAAoJIwAAAAYuFQAABFRleHQJLwEAAAkjAAAACTEAAAAn417pcRLNAQAAAAkjAAAACSMAAAAJLhUAAAoJIwAAAAAAAAAAAAAAAAkjAAAACgkoAQAAAAAAAAAAAAAByur//477//8BAAAAAAAAAAkPAAAACSYAAAAAAQEAAAHH6v//2f///wAAAAAAAd4DAADTAgAACToVAAABxer////6//8AAAAAAAAAAAoJIwAAAAY9FQAABUltYWdlCS8BAAAJIwAAAAkxAAAAJ+Ne6XESzQEAAAAJIwAAAAkjAAAACT0VAAAKCSMAAAAAAAAAAAAAAAAJIwAAAAoJKAEAAAAAAAAAAAAAAbvq//+O+///AQAAAAAAAAAJDwAAAAkmAAAAAAEBAAABuOr//9n///8AAAAAAAHfAwAAzQIAAAlJFQAAAAAAAAoJIwAAAAZLFQAABFRleHQJLwEAAAkjAAAACTEAAAAn417pcRLNAQAAAAkjAAAACSMAAAAJSxUAAAoJIwAAAAAAAAAAAAAAAAkjAAAACgkoAQAAAAAAAAAAAAABrer//477//8BAAAAAAAAAAkPAAAACSYAAAAAAQEAAAGq6v//2f///wAAAAAAAeADAADJAgAACVcVAAAJWBUAAAlZFQAACVoVAAAJWxUAAAAACgAAAAEBAAAKAAAAAAZcFQAAC0Nyb3NzdGFiMTEwCSMAAAAGXhUAADxNb250aGx5T3BlcmF0aW5nQm9va0NFVE1hbnVmYWN0dXJpbmdfQ3Jvc3N0YWIxMTBfQ3Jvc3N0YWIxMTAJLwEAAAkjAAAACTEAAAA3Cl/pcRLNAQEBAAmsEgAACSMAAAAJXhUAAAlcFQAACSMAAAAAAAAAGQAAAAAJrBIAAAoJKAEAAEYAAABUAQAAAZfq//+O+///AgAAAAAAAAAJDwAAAAkmAAAAAAEBAAABlOr//9n///8AAAAAAAHhAwAAygIAAAltFQAAAAAAAAZuFQAAE0NvbWJpbmF0aW9uIENoYXJ0MTkJIwAAAAZwFQAASk1vbnRobHlPcGVyYXRpbmdCb29rQ0VUTWFudWZhY3R1cmluZ19Db21iaW5hdGlvbkNoYXJ0MTlfQ29tYmluYXRpb25DaGFydDE5CS8BAAAJIwAAAAkxAAAANwpf6XESzQEBAQAJrBIAAAkjAAAACXAVAAAJbhUAAAkjAAAAAAAAABkAAAAACawSAAAKCSgBAAB4AAAAaAEAAAGF6v//jvv//wIAAAAAAAAACQ8AAAAJJgAAAAABAQAAAYLq///Z////AAAAAAAB4gMAAM0CAAAJfxUAAAAAAAAKCSMAAAAGgRUAAARUZXh0CS8BAAAJIwAAAAkxAAAANwpf6XESzQEAAAAJIwAAAAkjAAAACYEVAAAKCSMAAAAAAAAAAAAAAAAJIwAAAAoJKAEAAAAAAAAAAAAAAXfq//+O+///AwAAAAAAAAAJDwAAAAkmAAAAAAEBAAABdOr//9n///8AAAAAAAHjAwAAzQIAAAmNFQAAAAAAAAoJIwAAAAaPFQAABFRleHQJLwEAAAkjAAAACTEAAAA3Cl/pcRLNAQAAAAkjAAAACSMAAAAJjxUAAAoJIwAAAAAAAAAAAAAAAAkjAAAACgkoAQAAAAAAAAAAAAABaer//477//8DAAAAAAAAAAkPAAAACSYAAAAAAQEAAAFm6v//2f///wAAAAAAAeQDAADNAgAACZsVAAAAAAAACgkjAAAABp0VAAAEVGV4dAkvAQAACSMAAAAJMQAAAEcxX+lxEs0BAAAACSMAAAAJIwAAAAmdFQAACgkjAAAAAAAAAAAAAAAACSMAAAAKCSgBAAAAAAAAAAAAAAFb6v//jvv//wMAAAAAAAAACQ8AAAAJJgAAAAABAQAAAVjq///Z////AAAAAAAB5QMAAM0CAAAJqRUAAAAAAAAKCSMAAAAGqxUAAARUZXh0CS8BAAAJIwAAAAkxAAAARzFf6XESzQEAAAAJIwAAAAkjAAAACasVAAAKCSMAAAAAAAAAAAAAAAAJIwAAAAoJKAEAAAAAAAAAAAAAAU3q//+O+///AQAAAAAAAAAJDwAAAAkmAAAAAAEBAAABSur//9n///8AAAAAAAHmAwAAzQIAAAm3FQAAAAAAAAoJIwAAAAa5FQAABFRleHQJLwEAAAkjAAAACTEAAABHMV/pcRLNAQAAAAkjAAAACSMAAAAJuRUAAAoJIwAAAAAAAAAAAAAAAAkjAAAACgkoAQAAAAAAAAAAAAABP+r//477//8BAAAAAAAAAAkPAAAACSYAAAAAAQEAAAE86v//2f///wAAAAAAAecDAADNAgAACcUVAAAAAAAACgkjAAAABscVAAAEVGV4dAkvAQAACSMAAAAJMQAAAEcxX+lxEs0BAAAACSMAAAAJIwAAAAnHFQAACgkjAAAAAAAAAAAAAAAACSMAAAAKCSgBAAAAAAAAAAAAAAEx6v//jvv//wEAAAAAAAAACQ8AAAAJJgAAAAABAQAAAS7q///Z////AAAAAAAB6AMAANMCAAAJ0xUAAAEs6v////r//wAAAAAAAAAACgkjAAAABtYVAAAFSW1hZ2UJLwEAAAkjAAAACTEAAABXWF/pcRLNAQAAAAkjAAAACSMAAAAJ1hUAAAoJIwAAAAAAAAAAAAAAAAkjAAAACgkoAQAAAAAAAAAAAAABIur//477//8BAAAAAAAAAAkPAAAACSYAAAAAAQEAAAEf6v//2f///wAAAAAAAekDAADNAgAACeIVAAAAAAAACgkjAAAABuQVAAAEVGV4dAkvAQAACSMAAAAJMQAAAFdYX+lxEs0BAAAACSMAAAAJIwAAAAnkFQAACgkjAAAAAAAAAAAAAAAACSMAAAAKCSgBAAAAAAAAAAAAAAEU6v//jvv//wEAAAAAAAAACQ8AAAAJJgAAAAABAQAAARHq///Z////AAAAAAAB6gMAAMkCAAAJ8BUAAAnxFQAACfIVAAAJ8xUAAAn0FQAAAAAKAAAAAQEAAAoAAAAABvUVAAAJQ3Jvc3N0YWIxCSMAAAAG9xUAAC5JR0lCb2FyZFJlcG9ydFNhbGVzUmV2aWV3MV9Dcm9zc3RhYjFfQ3Jvc3N0YWIxCbwAAAAJIwAAAAlIAAAAoxb1ibwRzQEBAQAG+xUAAAdTbGlkZTg5CSMAAAAJ9xUAAAn1FQAACSMAAAAAAAAAGQAAAAAJ+xUAAAoJPwEAABQAAAAUAAAAAf7p//+O+///AgAAAAAAAAAJEAAAAAk9AAAAAAEBAAEB++n//9n///8AAAAAAAHrAwAAygIAAAkGFgAAAAAAAAYHFgAAEkNvbWJpbmF0aW9uIENoYXJ0MQkjAAAABgkWAAA+SUdJQm9hcmRSZXBvcnRTYWxlc1JldmlldzFfQ29tYmluYXRpb25DaGFydDFfQ29tYmluYXRpb25DaGFydDEJvAAAAAkjAAAACUgAAACjFvWJvBHNAQEBAAYNFgAAB1NsaWRlODkJIwAAAAkJFgAACQcWAAAJIwAAAAAAAAAZAAAAAAkNFgAACgk/AQAARgAAACgAAAAB7On//477//8CAAAAAAAAAAkQAAAACT0AAAAAAQEAAAHp6f//2f///wAAAAAAAewDAADNAgAACRgWAAAAAAAACgkjAAAABhoWAAAEVGV4dAm8AAAACSMAAAAJSAAAALM99Ym8Ec0BAAAACSMAAAAJIwAAAAkaFgAACgkjAAAAAAAAAAAAAAAACSMAAAAKCT8BAAAAAAAAAAAAAAHe6f//jvv//wMAAAAAAAAACRAAAAAJPQAAAAABAQAAAdvp///Z////AAAAAAAB7QMAAM0CAAAJJhYAAAAAAAAKCSMAAAAGKBYAAARUZXh0CbwAAAAJIwAAAAlIAAAAsz31ibwRzQEAAAAJIwAAAAkjAAAACSgWAAAKCSMAAAAAAAAAAAAAAAAJIwAAAAoJPwEAAAAAAAAAAAAAAdDp//+O+///AwAAAAAAAAAJEAAAAAk9AAAAAAEBAAABzen//9n///8AAAAAAAHuAwAAzQIAAAk0FgAAAAAAAAoJIwAAAAY2FgAABFRleHQJvAAAAAkjAAAACUgAAACzPfWJvBHNAQAAAAkjAAAACSMAAAAJNhYAAAoJIwAAAAAAAAAAAAAAAAkjAAAACgk/AQAAAAAAAAAAAAABwun//477//8DAAAAAAAAAAkQAAAACT0AAAAAAQEAAAG/6f//2f///wAAAAAAAe8DAADNAgAACUIWAAAAAAAACgkjAAAABkQWAAAEVGV4dAm8AAAACSMAAAAJSAAAAMNk9Ym8Ec0BAAAACSMAAAAJIwAAAAlEFgAACgkjAAAAAAAAAAAAAAAACSMAAAAKCT8BAAAAAAAAAAAAAAG06f//jvv//wEAAAAAAAAACRAAAAAJPQAAAAABAQAAAbHp///Z////AAAAAAAB8AMAAM0CAAAJUBYAAAAAAAAKCSMAAAAGUhYAAARUZXh0CbwAAAAJIwAAAAlIAAAAw2T1ibwRzQEAAAAJIwAAAAkjAAAACVIWAAAKCSMAAAAAAAAAAAAAAAAJIwAAAAoJPwEAAAAAAAAAAAAAAabp//+O+///AQAAAAAAAAAJEAAAAAk9AAAAAAEBAAABo+n//9n///8AAAAAAAHxAwAAzQIAAAleFgAAAAAAAAoJIwAAAAZgFgAABFRleHQJvAAAAAkjAAAACUgAAADDZPWJvBHNAQAAAAkjAAAACSMAAAAJYBYAAAoJIwAAAAAAAAAAAAAAAAkjAAAACgk/AQAAAAAAAAAAAAABmOn//477//8BAAAAAAAAAAkQAAAACT0AAAAAAQEAAAGV6f//2f///wAAAAAAAfIDAADTAgAACWwWAAABk+n////6//8AAAAAAAAAAAoJIwAAAAZvFgAABUltYWdlCbwAAAAJIwAAAAlIAAAA04v1ibwRzQEAAAAJIwAAAAkjAAAACW8WAAAKCSMAAAAAAAAAAAAAAAAJIwAAAAoJPwEAAAAAAAAAAAAAAYnp//+O+///AQAAAAAAAAAJEAAAAAk9AAAAAAEBAAABhun//9n///8AAAAAAAHzAwAAzQIAAAl7FgAAAAAAAAoJIwAAAAZ9FgAABFRleHQJvAAAAAkjAAAACUgAAADTi/WJvBHNAQAAAAkjAAAACSMAAAAJfRYAAAoJIwAAAAAAAAAAAAAAAAkjAAAACgk/AQAAAAAAAAAAAAABe+n//477//8BAAAAAAAAAAkQAAAACT0AAAAAAQEAAAF46f//2f///wAAAAAAAfQDAADJAgAACYkWAAAJihYAAAmLFgAACYwWAAAJjRYAAAAACgAAAAEBAAAKAAAAAAaOFgAACkNyb3NzdGFiMTEJIwAAAAaQFgAAMElHSUJvYXJkUmVwb3J0U2FsZXNSZXZpZXcxX0Nyb3NzdGFiMTFfQ3Jvc3N0YWIxMQm8AAAACSMAAAAJSAAAANOL9Ym8Ec0BAQEABpQWAAAHU2xpZGU4OQkjAAAACZAWAAAJjhYAAAkjAAAAAAAAABkAAAAACZQWAAAKCT8BAAB4AAAAPAAAAAFl6f//jvv//wIAAAAAAAAACRAAAAAJPQAAAAABAQABAWLp///Z////AAAAAAAB9QMAAMoCAAAJnxYAAAAAAAAGoBYAABNDb21iaW5hdGlvbiBDaGFydDExCSMAAAAGohYAAEBJR0lCb2FyZFJlcG9ydFNhbGVzUmV2aWV3MV9Db21iaW5hdGlvbkNoYXJ0MTFfQ29tYmluYXRpb25DaGFydDExCbwAAAAJIwAAAAlIAAAA04v1ibwRzQEBAQAJlBYAAAkjAAAACaIWAAAJoBYAAAkjAAAAAAAAABkAAAAACZQWAAAKCT8BAACqAAAAUAAAAAFT6f//jvv//wIAAAAAAAAACRAAAAAJPQAAAAABAQAAAVDp///Z////AAAAAAAB9gMAAM0CAAAJsRYAAAAAAAAKCSMAAAAGsxYAAARUZXh0CbwAAAAJIwAAAAlIAAAA47L1ibwRzQEAAAAJIwAAAAkjAAAACbMWAAAKCSMAAAAAAAAAAAAAAAAJIwAAAAoJPwEAAAAAAAAAAAAAAUXp//+O+///AwAAAAAAAAAJEAAAAAk9AAAAAAEBAAABQun//9n///8AAAAAAAH3AwAAzQIAAAm/FgAAAAAAAAoJIwAAAAbBFgAABFRleHQJvAAAAAkjAAAACUgAAADjsvWJvBHNAQAAAAkjAAAACSMAAAAJwRYAAAoJIwAAAAAAAAAAAAAAAAkjAAAACgk/AQAAAAAAAAAAAAABN+n//477//8DAAAAAAAAAAkQAAAACT0AAAAAAQEAAAE06f//2f///wAAAAAAAfgDAADNAgAACc0WAAAAAAAACgkjAAAABs8WAAAEVGV4dAm8AAAACSMAAAAJSAAAAOOy9Ym8Ec0BAAAACSMAAAAJIwAAAAnPFgAACgkjAAAAAAAAAAAAAAAACSMAAAAKCT8BAAAAAAAAAAAAAAEp6f//jvv//wMAAAAAAAAACRAAAAAJPQAAAAABAQAAASbp///Z////AAAAAAAB+QMAAM0CAAAJ2xYAAAAAAAAKCSMAAAAG3RYAAARUZXh0CbwAAAAJIwAAAAlIAAAA89n1ibwRzQEAAAAJIwAAAAkjAAAACd0WAAAKCSMAAAAAAAAAAAAAAAAJIwAAAAoJPwEAAAAAAAAAAAAAARvp//+O+///AQAAAAAAAAAJEAAAAAk9AAAAAAEBAAABGOn//9n///8AAAAAAAH6AwAAzQIAAAnpFgAAAAAAAAoJIwAAAAbrFgAABFRleHQJvAAAAAkjAAAACUgAAADz2fWJvBHNAQAAAAkjAAAACSMAAAAJ6xYAAAoJIwAAAAAAAAAAAAAAAAkjAAAACgk/AQAAAAAAAAAAAAABDen//477//8BAAAAAAAAAAkQAAAACT0AAAAAAQEAAAEK6f//2f///wAAAAAAAfsDAADNAgAACfcWAAAAAAAACgkjAAAABvkWAAAEVGV4dAm8AAAACSMAAAAJSAAAAPPZ9Ym8Ec0BAAAACSMAAAAJIwAAAAn5FgAACgkjAAAAAAAAAAAAAAAACSMAAAAKCT8BAAAAAAAAAAAAAAH/6P//jvv//wEAAAAAAAAACRAAAAAJPQAAAAABAQAAAfzo///Z////AAAAAAAB/AMAANMCAAAJBRcAAAH66P////r//wAAAAAAAAAACgkjAAAABggXAAAFSW1hZ2UJvAAAAAkjAAAACUgAAAADAfaJvBHNAQAAAAkjAAAACSMAAAAJCBcAAAoJIwAAAAAAAAAAAAAAAAkjAAAACgk/AQAAAAAAAAAAAAAB8Oj//477//8BAAAAAAAAAAkQAAAACT0AAAAAAQEAAAHt6P//2f///wAAAAAAAf0DAADNAgAACRQXAAAAAAAACgkjAAAABhYXAAAEVGV4dAm8AAAACSMAAAAJSAAAAAMB9om8Ec0BAAAACSMAAAAJIwAAAAkWFwAACgkjAAAAAAAAAAAAAAAACSMAAAAKCT8BAAAAAAAAAAAAAAHi6P//jvv//wEAAAAAAAAACRAAAAAJPQAAAAABAQAAAd/o///Z////AAAAAAAB/gMAAMkCAAAJIhcAAAkjFwAACSQXAAAJJRcAAAkmFwAAAAAKAAAAAQEAAAoAAAAABicXAAALQ3Jvc3N0YWIxMTEJIwAAAAYpFwAAMklHSUJvYXJkUmVwb3J0U2FsZXNSZXZpZXcxX0Nyb3NzdGFiMTExX0Nyb3NzdGFiMTExCbwAAAAJIwAAAAlIAAAAAwH2ibwRzQEBAQAGLRcAAAdTbGlkZTg5CSMAAAAJKRcAAAknFwAACSMAAAAAAAAAGQAAAAAJLRcAAAoJPwEAANwAAABkAAAAAczo//+O+///AgAAAAAAAAAJEAAAAAk9AAAAAAEBAAEByej//9n///8AAAAAAAH/AwAAygIAAAk4FwAAAAAAAAY5FwAAFENvbWJpbmF0aW9uIENoYXJ0MTExCSMAAAAGOxcAAEJJR0lCb2FyZFJlcG9ydFNhbGVzUmV2aWV3MV9Db21iaW5hdGlvbkNoYXJ0MTExX0NvbWJpbmF0aW9uQ2hhcnQxMTEJvAAAAAkjAAAACUgAAAADAfaJvBHNAQEBAAktFwAACSMAAAAJOxcAAAk5FwAACSMAAAAAAAAAGQAAAAAJLRcAAAoJPwEAAA4BAAB4AAAAAbro//+O+///AgAAAAAAAAAJEAAAAAk9AAAAAAEBAAABt+j//9n///8AAAAAAAEABAAAzQIAAAlKFwAAAAAAAAoJIwAAAAZMFwAABFRleHQJvAAAAAkjAAAACUgAAAATKPaJvBHNAQAAAAkjAAAACSMAAAAJTBcAAAoJIwAAAAAAAAAAAAAAAAkjAAAACgk/AQAAAAAAAAAAAAABrOj//477//8DAAAAAAAAAAkQAAAACT0AAAAAAQEAAAGp6P//2f///wAAAAAAAQEEAADNAgAACVgXAAAAAAAACgkjAAAABloXAAAEVGV4dAm8AAAACSMAAAAJSAAAABMo9om8Ec0BAAAACSMAAAAJIwAAAAlaFwAACgkjAAAAAAAAAAAAAAAACSMAAAAKCT8BAAAAAAAAAAAAAAGe6P//jvv//wMAAAAAAAAACRAAAAAJPQAAAAABAQAAAZvo///Z////AAAAAAABAgQAAM0CAAAJZhcAAAAAAAAKCSMAAAAGaBcAAARUZXh0CbwAAAAJIwAAAAlIAAAAI0/2ibwRzQEAAAAJIwAAAAkjAAAACWgXAAAKCSMAAAAAAAAAAAAAAAAJIwAAAAoJPwEAAAAAAAAAAAAAAZDo//+O+///AwAAAAAAAAAJEAAAAAk9AAAAAAEBAAABjej//9n///8AAAAAAAEDBAAAzQIAAAl0FwAAAAAAAAoJIwAAAAZ2FwAABFRleHQJvAAAAAkjAAAACUgAAAAjT/aJvBHNAQAAAAkjAAAACSMAAAAJdhcAAAoJIwAAAAAAAAAAAAAAAAkjAAAACgk/AQAAAAAAAAAAAAABguj//477//8BAAAAAAAAAAkQAAAACT0AAAAAAQEAAAF/6P//2f///wAAAAAAAQQEAADNAgAACYIXAAAAAAAACgkjAAAABoQXAAAEVGV4dAm8AAAACSMAAAAJSAAAACNP9om8Ec0BAAAACSMAAAAJIwAAAAmEFwAACgkjAAAAAAAAAAAAAAAACSMAAAAKCT8BAAAAAAAAAAAAAAF06P//jvv//wEAAAAAAAAACRAAAAAJPQAAAAABAQAAAXHo///Z////AAAAAAABBQQAAM0CAAAJkBcAAAAAAAAKCSMAAAAGkhcAAARUZXh0CbwAAAAJIwAAAAlIAAAAI0/2ibwRzQEAAAAJIwAAAAkjAAAACZIXAAAKCSMAAAAAAAAAAAAAAAAJIwAAAAoJPwEAAAAAAAAAAAAAAWbo//+O+///AQAAAAAAAAAJEAAAAAk9AAAAAAEBAAABY+j//9n///8AAAAAAAEGBAAA0wIAAAmeFwAAAWHo////+v//AAAAAAAAAAAKCSMAAAAGoRcAAAVJbWFnZQm8AAAACSMAAAAJSAAAADN29om8Ec0BAAAACSMAAAAJIwAAAAmhFwAACgkjAAAAAAAAAAAAAAAACSMAAAAKCT8BAAAAAAAAAAAAAAFX6P//jvv//wEAAAAAAAAACRAAAAAJPQAAAAABAQAAAVTo///Z////AAAAAAABBwQAAM0CAAAJrRcAAAAAAAAKCSMAAAAGrxcAAARUZXh0CbwAAAAJIwAAAAlIAAAAM3b2ibwRzQEAAAAJIwAAAAkjAAAACa8XAAAKCSMAAAAAAAAAAAAAAAAJIwAAAAoJPwEAAAAAAAAAAAAAAUno//+O+///AQAAAAAAAAAJEAAAAAk9AAAAAAEBAAABRuj//9n///8AAAAAAAEIBAAAyQIAAAm7FwAACbwXAAAJvRcAAAm+FwAACb8XAAAAAAoAAAABAQAACgAAAAAGwBcAAAxDcm9zc3RhYjExMTEJIwAAAAbCFwAANElHSUJvYXJkUmVwb3J0U2FsZXNSZXZpZXcxX0Nyb3NzdGFiMTExMV9Dcm9zc3RhYjExMTEJvAAAAAkjAAAACUgAAABDnfaJvBHNAQEBAAbGFwAAB1NsaWRlODkJIwAAAAnCFwAACcAXAAAJIwAAAAAAAAAZAAAAAAnGFwAACgk/AQAAQAEAAIwAAAABM+j//477//8CAAAAAAAAAAkQAAAACT0AAAAAAQEAAQEw6P//2f///wAAAAAAAQkEAADKAgAACdEXAAAAAAAABtIXAAAVQ29tYmluYXRpb24gQ2hhcnQxMTExCSMAAAAG1BcAAERJR0lCb2FyZFJlcG9ydFNhbGVzUmV2aWV3MV9Db21iaW5hdGlvbkNoYXJ0MTExMV9Db21iaW5hdGlvbkNoYXJ0MTExMQm8AAAACSMAAAAJSAAAAEOd9om8Ec0BAQEABtgXAAAHU2xpZGU4OQkjAAAACdQXAAAJ0hcAAAkjAAAAAAAAABkAAAAACdgXAAAKCT8BAAByAQAAoAAAAAEh6P//jvv//wIAAAAAAAAACRAAAAAJPQAAAAABAQAAAR7o///Z////AAAAAAABCgQAAM0CAAAJ4xcAAAAAAAAKCSMAAAAG5RcAAARUZXh0CbwAAAAJIwAAAAlIAAAAQ532ibwRzQEAAAAJIwAAAAkjAAAACeUXAAAKCSMAAAAAAAAAAAAAAAAJIwAAAAoJPwEAAAAAAAAAAAAAARPo//+O+///AwAAAAAAAAAJEAAAAAk9AAAAAAEBAAABEOj//9n///8AAAAAAAELBAAAzQIAAAnxFwAAAAAAAAoJIwAAAAbzFwAABFRleHQJvAAAAAkjAAAACUgAAABTxPaJvBHNAQAAAAkjAAAACSMAAAAJ8xcAAAoJIwAAAAAAAAAAAAAAAAkjAAAACgk/AQAAAAAAAAAAAAABBej//477//8DAAAAAAAAAAkQAAAACT0AAAAAAQEAAAEC6P//2f///wAAAAAAAQwEAADNAgAACf8XAAAAAAAACgkjAAAABgEYAAAEVGV4dAm8AAAACSMAAAAJSAAAAFPE9om8Ec0BAAAACSMAAAAJIwAAAAkBGAAACgkjAAAAAAAAAAAAAAAACSMAAAAKCT8BAAAAAAAAAAAAAAH35///jvv//wMAAAAAAAAACRAAAAAJPQAAAAABAQAAAfTn///Z////AAAAAAABDQQAAM0CAAAJDRgAAAAAAAAKCSMAAAAGDxgAAARUZXh0CbwAAAAJIwAAAAlIAAAAY+v2ibwRzQEAAAAJIwAAAAkjAAAACQ8YAAAKCSMAAAAAAAAAAAAAAAAJIwAAAAoJPwEAAAAAAAAAAAAAAenn//+O+///AQAAAAAAAAAJEAAAAAk9AAAAAAEBAAAB5uf//9n///8AAAAAAAEOBAAAzQIAAAkbGAAAAAAAAAoJIwAAAAYdGAAABFRleHQJvAAAAAkjAAAACUgAAABj6/aJvBHNAQAAAAkjAAAACSMAAAAJHRgAAAoJIwAAAAAAAAAAAAAAAAkjAAAACgk/AQAAAAAAAAAAAAAB2+f//477//8BAAAAAAAAAAkQAAAACT0AAAAAAQEAAAHY5///2f///wAAAAAAAQ8EAADNAgAACSkYAAAAAAAACgkjAAAABisYAAAEVGV4dAm8AAAACSMAAAAJSAAAAGPr9om8Ec0BAAAACSMAAAAJIwAAAAkrGAAACgkjAAAAAAAAAAAAAAAACSMAAAAKCT8BAAAAAAAAAAAAAAHN5///jvv//wEAAAAAAAAACRAAAAAJPQAAAAABAQAAAcrn///Z////AAAAAAABEAQAANMCAAAJNxgAAAHI5/////r//wAAAAAAAAAACgkjAAAABjoYAAAFSW1hZ2UJvAAAAAkjAAAACUgAAABzEveJvBHNAQAAAAkjAAAACSMAAAAJOhgAAAoJIwAAAAAAAAAAAAAAAAkjAAAACgk/AQAAAAAAAAAAAAABvuf//477//8BAAAAAAAAAAkQAAAACT0AAAAAAQEAAAG75///2f///wAAAAAAAREEAADNAgAACUYYAAAAAAAACgkjAAAABkgYAAAEVGV4dAm8AAAACSMAAAAJSAAAAHMS94m8Ec0BAAAACSMAAAAJIwAAAAlIGAAACgkjAAAAAAAAAAAAAAAACSMAAAAKCT8BAAAAAAAAAAAAAAGw5///jvv//wEAAAAAAAAACRAAAAAJPQAAAAABAQAAAa3n///Z////AAAAAAABEgQAAMkCAAAJVBgAAAlVGAAACVYYAAAJVxgAAAlYGAAAAAAKAAAAAQEAAAoAAAAABlkYAAATQ3Jvc3N0YWIxMjExMTExMTExMQkjAAAABlsYAABOTW9udGhseU9wZXJhdGluZ0Jvb2tSVGFwZU1hbnVmYWN0dXJpbmdfQ3Jvc3N0YWIxMjExMTExMTExMV9Dcm9zc3RhYjEyMTExMTExMTExCV0BAAAJIwAAAAlcAQAAnebTebYYzQEBAQAGXxgAAAdTbGlkZTc4CSMAAAAJWxgAAAlZGAAACSMAAAAAAAAAGQAAAAAJXxgAAAoJVgEAABQAAAAUAAAAAZrn//+O+///AgAAAAAAAAAJEQAAAAlRAQAAAAEBAAABl+f//9n///8AAAAAAAETBAAAygIAAAlqGAAAAAAAAAZrGAAAH0NvbWJpbmF0aW9uIENoYXJ0MTExMjExMTExMTExMTEJIwAAAAZtGAAAZE1vbnRobHlPcGVyYXRpbmdCb29rUlRhcGVNYW51ZmFjdHVyaW5nX0NvbWJpbmF0aW9uQ2hhcnQxMTEyMTExMTExMTExMV9Db21iaW5hdGlvbkNoYXJ0MTExMjExMTExMTExMTEJXQEAAAkjAAAACVwBAACd5tN5thjNAQEBAAlfGAAACSMAAAAJbRgAAAlrGAAACSMAAAAAAAAAGQAAAAAJXxgAAAoJVgEAAEYAAAAoAAAAAYjn//+O+///AgAAAAAAAAAJEQAAAAlRAQAAAAEBAAABhef//9n///8AAAAAAAEUBAAAzQIAAAl8GAAAAAAAAAoJIwAAAAZ+GAAABFRleHQJXQEAAAkjAAAACVwBAACd5tN5thjNAQAAAAkjAAAACSMAAAAJfhgAAAoJIwAAAAAAAAAAAAAAAAkjAAAACglWAQAAAAAAAAAAAAABeuf//477//8DAAAAAAAAAAkRAAAACVEBAAAAAQEAAAF35///2f///wAAAAAAARUEAADNAgAACYoYAAAAAAAACgkjAAAABowYAAAEVGV4dAldAQAACSMAAAAJXAEAAJ3m03m2GM0BAAAACSMAAAAJIwAAAAmMGAAACgkjAAAAAAAAAAAAAAAACSMAAAAKCVYBAAAAAAAAAAAAAAFs5///jvv//wMAAAAAAAAACREAAAAJUQEAAAABAQAAAWnn///Z////AAAAAAABFgQAAM0CAAAJmBgAAAAAAAAKCSMAAAAGmhgAAARUZXh0CV0BAAAJIwAAAAlcAQAAnebTebYYzQEAAAAJIwAAAAkjAAAACZoYAAAKCSMAAAAAAAAAAAAAAAAJIwAAAAoJVgEAAAAAAAAAAAAAAV7n//+O+///AwAAAAAAAAAJEQAAAAlRAQAAAAEBAAABW+f//9n///8AAAAAAAEXBAAAzQIAAAmmGAAAAAAAAAoJIwAAAAaoGAAABFRleHQJXQEAAAkjAAAACVwBAACd5tN5thjNAQAAAAkjAAAACSMAAAAJqBgAAAoJIwAAAAAAAAAAAAAAAAkjAAAACglWAQAAAAAAAAAAAAABUOf//477//8BAAAAAAAAAAkRAAAACVEBAAAAAQEAAAFN5///2f///wAAAAAAARgEAADNAgAACbQYAAAAAAAACgkjAAAABrYYAAAEVGV4dAldAQAACSMAAAAJXAEAAJ3m03m2GM0BAAAACSMAAAAJIwAAAAm2GAAACgkjAAAAAAAAAAAAAAAACSMAAAAKCVYBAAAAAAAAAAAAAAFC5///jvv//wEAAAAAAAAACREAAAAJUQEAAAABAQAAAT/n///Z////AAAAAAABGQQAAM0CAAAJwhgAAAAAAAAKCSMAAAAGxBgAAARUZXh0CV0BAAAJIwAAAAlcAQAAnebTebYYzQEAAAAJIwAAAAkjAAAACcQYAAAKCSMAAAAAAAAAAAAAAAAJIwAAAAoJVgEAAAAAAAAAAAAAATTn//+O+///AQAAAAAAAAAJEQAAAAlRAQAAAAEBAAABMef//9n///8AAAAAAAEaBAAA0wIAAAnQGAAAAS/n////+v//AAAAAAAAAAAKCSMAAAAG0xgAAAVJbWFnZQldAQAACSMAAAAJXAEAAJ3m03m2GM0BAAAACSMAAAAJIwAAAAnTGAAACgkjAAAAAAAAAAAAAAAACSMAAAAKCVYBAAAAAAAAAAAAAAEl5///jvv//wEAAAAAAAAACREAAAAJUQEAAAABAQAAASLn///Z////AAAAAAABGwQAAM0CAAAJ3xgAAAAAAAAKCSMAAAAG4RgAAARUZXh0CV0BAAAJIwAAAAlcAQAAnebTebYYzQEAAAAJIwAAAAkjAAAACeEYAAAKCSMAAAAAAAAAAAAAAAAJIwAAAAoJVgEAAAAAAAAAAAAAARfn//+O+///AQAAAAAAAAAJEQAAAAlRAQAAAAEBAAABFOf//9n///8AAAAAAAEcBAAAyQIAAAntGAAACe4YAAAJ7xgAAAnwGAAACfEYAAAAAAoAAAABAQAACgAAAAAG8hgAAApDcm9zc3RhYjEyCSMAAAAG9BgAADxNb250aGx5T3BlcmF0aW5nQm9va1JUYXBlTWFudWZhY3R1cmluZ19Dcm9zc3RhYjEyX0Nyb3NzdGFiMTIJXQEAAAkjAAAACVwBAACd5tN5thjNAQEBAAlfGAAACSMAAAAJ9BgAAAnyGAAACSMAAAAAAAAAGQAAAAAJXxgAAAoJVgEAAHgAAAA8AAAAAQHn//+O+///AgAAAAAAAAAJEQAAAAlRAQAAAAEBAAAB/ub//9n///8AAAAAAAEdBAAAygIAAAkDGQAAAAAAAAYEGQAAE0NvbWJpbmF0aW9uIENoYXJ0MTIJIwAAAAYGGQAATE1vbnRobHlPcGVyYXRpbmdCb29rUlRhcGVNYW51ZmFjdHVyaW5nX0NvbWJpbmF0aW9uQ2hhcnQxMl9Db21iaW5hdGlvbkNoYXJ0MTIJXQEAAAkjAAAACVwBAACd5tN5thjNAQEBAAlfGAAACSMAAAAJBhkAAAkEGQAACSMAAAAAAAAAGQAAAAAJXxgAAAoJVgEAAKoAAABQAAAAAe/m//+O+///AgAAAAAAAAAJEQAAAAlRAQAAAAEBAAAB7Ob//9n///8AAAAAAAEeBAAAygIAAAkVGQAAAAAAAAYWGQAAFENvbWJpbmF0aW9uIENoYXJ0MTEzCSMAAAAGGBkAAE5Nb250aGx5T3BlcmF0aW5nQm9va1JUYXBlTWFudWZhY3R1cmluZ19Db21iaW5hdGlvbkNoYXJ0MTEzX0NvbWJpbmF0aW9uQ2hhcnQxMTMJXQEAAAkjAAAACVwBAACd5tN5thjNAQEBAAlfGAAACSMAAAAJGBkAAAkWGQAACSMAAAAAAAAAGQAAAAAJXxgAAAoJVgEAANwAAABkAAAAAd3m//+O+///AgAAAAAAAAAJEQAAAAlRAQAAAAEBAAAB2ub//9n///8AAAAAAAEfBAAAyQIAAAknGQAACSgZAAAJKRkAAAkqGQAACSsZAAAAAAoAAAABAQAACgAAAAAGLBkAAAtDcm9zc3RhYjEyMQkjAAAABi4ZAAA+TW9udGhseU9wZXJhdGluZ0Jvb2tSVGFwZU1hbnVmYWN0dXJpbmdfQ3Jvc3N0YWIxMjFfQ3Jvc3N0YWIxMjEJXQEAAAkjAAAACVwBAACd5tN5thjNAQEBAAlfGAAACSMAAAAJLhkAAAksGQAACSMAAAAAAAAAGQAAAAAJXxgAAAoJVgEAAA4BAAB4AAAAAcfm//+O+///AgAAAAAAAAAJEQAAAAlRAQAAAAEBAAABxOb//9n///8AAAAAAAEgBAAAygIAAAk9GQAAAAAAAAY+GQAAFUNvbWJpbmF0aW9uIENoYXJ0MTExMwkjAAAABkAZAABQTW9udGhseU9wZXJhdGluZ0Jvb2tSVGFwZU1hbnVmYWN0dXJpbmdfQ29tYmluYXRpb25DaGFydDExMTNfQ29tYmluYXRpb25DaGFydDExMTMJXQEAAAkjAAAACVwBAACd5tN5thjNAQEBAAlfGAAACSMAAAAJQBkAAAk+GQAACSMAAAAAAAAAGQAAAAAJXxgAAAoJVgEAAEABAACMAAAAAbXm//+O+///AgAAAAAAAAAJEQAAAAlRAQAAAAEBAAABsub//9n///8AAAAAAAEhBAAAygIAAAlPGQAAAAAAAAZQGQAAFkNvbWJpbmF0aW9uIENoYXJ0MTExMTIJIwAAAAZSGQAAUk1vbnRobHlPcGVyYXRpbmdCb29rUlRhcGVNYW51ZmFjdHVyaW5nX0NvbWJpbmF0aW9uQ2hhcnQxMTExMl9Db21iaW5hdGlvbkNoYXJ0MTExMTIJXQEAAAkjAAAACVwBAACd5tN5thjNAQEBAAlfGAAACSMAAAAJUhkAAAlQGQAACSMAAAAAAAAAGQAAAAAJXxgAAAoJVgEAAHIBAACgAAAAAaPm//+O+///AgAAAAAAAAAJEQAAAAlRAQAAAAEBAAABoOb//9n///8AAAAAAAEiBAAAzQIAAAlhGQAAAAAAAAoJIwAAAAZjGQAABFRleHQJXQEAAAkjAAAACVwBAACd5tN5thjNAQAAAAkjAAAACSMAAAAJYxkAAAoJIwAAAAAAAAAAAAAAAAkjAAAACglWAQAAAAAAAAAAAAABleb//477//8DAAAAAAAAAAkRAAAACVEBAAAAAQEAAAGS5v//2f///wAAAAAAASMEAADNAgAACW8ZAAAAAAAACgkjAAAABnEZAAAEVGV4dAldAQAACSMAAAAJXAEAAJ3m03m2GM0BAAAACSMAAAAJIwAAAAlxGQAACgkjAAAAAAAAAAAAAAAACSMAAAAKCVYBAAAAAAAAAAAAAAGH5v//jvv//wMAAAAAAAAACREAAAAJUQEAAAABAQAAAYTm///Z////AAAAAAABJAQAAM0CAAAJfRkAAAAAAAAKCSMAAAAGfxkAAARUZXh0CV0BAAAJIwAAAAlcAQAAnebTebYYzQEAAAAJIwAAAAkjAAAACX8ZAAAKCSMAAAAAAAAAAAAAAAAJIwAAAAoJVgEAAAAAAAAAAAAAAXnm//+O+///AwAAAAAAAAAJEQAAAAlRAQAAAAEBAAABdub//9n///8AAAAAAAElBAAAzQIAAAmLGQAAAAAAAAoJIwAAAAaNGQAABFRleHQJXQEAAAkjAAAACVwBAACd5tN5thjNAQAAAAkjAAAACSMAAAAJjRkAAAoJIwAAAAAAAAAAAAAAAAkjAAAACglWAQAAAAAAAAAAAAABa+b//477//8BAAAAAAAAAAkRAAAACVEBAAAAAQEAAAFo5v//2f///wAAAAAAASYEAADNAgAACZkZAAAAAAAACgkjAAAABpsZAAAEVGV4dAldAQAACSMAAAAJXAEAAJ3m03m2GM0BAAAACSMAAAAJIwAAAAmbGQAACgkjAAAAAAAAAAAAAAAACSMAAAAKCVYBAAAAAAAAAAAAAAFd5v//jvv//wEAAAAAAAAACREAAAAJUQEAAAABAQAAAVrm///Z////AAAAAAABJwQAAM0CAAAJpxkAAAAAAAAKCSMAAAAGqRkAAARUZXh0CV0BAAAJIwAAAAlcAQAAnebTebYYzQEAAAAJIwAAAAkjAAAACakZAAAKCSMAAAAAAAAAAAAAAAAJIwAAAAoJVgEAAAAAAAAAAAAAAU/m//+O+///AQAAAAAAAAAJEQAAAAlRAQAAAAEBAAABTOb//9n///8AAAAAAAEoBAAA0wIAAAm1GQAAAUrm////+v//AAAAAAAAAAAKCSMAAAAGuBkAAAVJbWFnZQldAQAACSMAAAAJXAEAAJ3m03m2GM0BAAAACSMAAAAJIwAAAAm4GQAACgkjAAAAAAAAAAAAAAAACSMAAAAKCVYBAAAAAAAAAAAAAAFA5v//jvv//wEAAAAAAAAACREAAAAJUQEAAAABAQAAAT3m///Z////AAAAAAABKQQAAM0CAAAJxBkAAAAAAAAKCSMAAAAGxhkAAARUZXh0CV0BAAAJIwAAAAlcAQAAnebTebYYzQEAAAAJIwAAAAkjAAAACcYZAAAKCSMAAAAAAAAAAAAAAAAJIwAAAAoJVgEAAAAAAAAAAAAAATLm//+O+///AQAAAAAAAAAJEQAAAAlRAQAAAAEBAAABL+b//9n///8AAAAAAAEqBAAAyQIAAAnSGQAACdMZAAAJ1BkAAAnVGQAACdYZAAAAAAoAAAABAQAACgAAAAAG1xkAAA1Dcm9zc3RhYjEyMTEyCSMAAAAG2RkAAEJNb250aGx5T3BlcmF0aW5nQm9va1JUYXBlTWFudWZhY3R1cmluZ19Dcm9zc3RhYjEyMTEyX0Nyb3NzdGFiMTIxMTIJXQEAAAkjAAAACVwBAACd5tN5thjNAQEBAAlfGAAACSMAAAAJ2RkAAAnXGQAACSMAAAAAAAAAGQAAAAAJXxgAAAoJVgEAAKQBAAC0AAAAARzm//+O+///AgAAAAAAAAAJEQAAAAlRAQAAAAEBAAABGeb//9n///8AAAAAAAErBAAAygIAAAnoGQAAAAAAAAbpGQAAF0NvbWJpbmF0aW9uIENoYXJ0MTExMjEyCSMAAAAG6xkAAFRNb250aGx5T3BlcmF0aW5nQm9va1JUYXBlTWFudWZhY3R1cmluZ19Db21iaW5hdGlvbkNoYXJ0MTExMjEyX0NvbWJpbmF0aW9uQ2hhcnQxMTEyMTIJXQEAAAkjAAAACVwBAACd5tN5thjNAQEBAAlfGAAACSMAAAAJ6xkAAAnpGQAACSMAAAAAAAAAGQAAAAAJXxgAAAoJVgEAANYBAADIAAAAAQrm//+O+///AgAAAAAAAAAJEQAAAAlRAQAAAAEBAAABB+b//9n///8AAAAAAAEsBAAAyQIAAAn6GQAACfsZAAAJ/BkAAAn9GQAACf4ZAAAAAAoAAAABAQAACgAAAAAG/xkAAA5Dcm9zc3RhYjEyMTExMQkjAAAABgEaAABETW9udGhseU9wZXJhdGluZ0Jvb2tSVGFwZU1hbnVmYWN0dXJpbmdfQ3Jvc3N0YWIxMjExMTFfQ3Jvc3N0YWIxMjExMTEJXQEAAAkjAAAACVwBAACd5tN5thjNAQEBAAlfGAAACSMAAAAJARoAAAn/GQAACSMAAAAAAAAAGQAAAAAJXxgAAAoJVgEAABQAAABAAQAAAfTl//+O+///AgAAAAAAAAAJEQAAAAlRAQAAAAEBAAAB8eX//9n///8AAAAAAAEtBAAAygIAAAkQGgAAAAAAAAYRGgAAGENvbWJpbmF0aW9uIENoYXJ0MTExMjExMgkjAAAABhMaAABWTW9udGhseU9wZXJhdGluZ0Jvb2tSVGFwZU1hbnVmYWN0dXJpbmdfQ29tYmluYXRpb25DaGFydDExMTIxMTJfQ29tYmluYXRpb25DaGFydDExMTIxMTIJXQEAAAkjAAAACVwBAACd5tN5thjNAQEBAAlfGAAACSMAAAAJExoAAAkRGgAACSMAAAAAAAAAGQAAAAAJXxgAAAoJVgEAAEYAAABUAQAAAeLl//+O+///AgAAAAAAAAAJEQAAAAlRAQAAAAEBAAAB3+X//9n///8AAAAAAAEuBAAAygIAAAkiGgAAAAAAAAYjGgAAGUNvbWJpbmF0aW9uIENoYXJ0MTExMjExMTEJIwAAAAYlGgAAWE1vbnRobHlPcGVyYXRpbmdCb29rUlRhcGVNYW51ZmFjdHVyaW5nX0NvbWJpbmF0aW9uQ2hhcnQxMTEyMTExMV9Db21iaW5hdGlvbkNoYXJ0MTExMjExMTEJXQEAAAkjAAAACVwBAACd5tN5thjNAQEBAAlfGAAACSMAAAAJJRoAAAkjGgAACSMAAAAAAAAAGQAAAAAJXxgAAAoJVgEAAHgAAABoAQAAAdDl//+O+///AgAAAAAAAAAJEQAAAAlRAQAAAAEBAAABzeX//9n///8AAAAAAAEvBAAAzQIAAAk0GgAAAAAAAAoJIwAAAAY2GgAABFRleHQJXQEAAAkjAAAACVwBAACd5tN5thjNAQAAAAkjAAAACSMAAAAJNhoAAAoJIwAAAAAAAAAAAAAAAAkjAAAACglWAQAAAAAAAAAAAAABwuX//477//8DAAAAAAAAAAkRAAAACVEBAAAAAQEAAAG/5f//2f///wAAAAAAATAEAADNAgAACUIaAAAAAAAACgkjAAAABkQaAAAEVGV4dAldAQAACSMAAAAJXAEAAJ3m03m2GM0BAAAACSMAAAAJIwAAAAlEGgAACgkjAAAAAAAAAAAAAAAACSMAAAAKCVYBAAAAAAAAAAAAAAG05f//jvv//wMAAAAAAAAACREAAAAJUQEAAAABAQAAAbHl///Z////AAAAAAABMQQAAM0CAAAJUBoAAAAAAAAKCSMAAAAGUhoAAARUZXh0CV0BAAAJIwAAAAlcAQAAnebTebYYzQEAAAAJIwAAAAkjAAAACVIaAAAKCSMAAAAAAAAAAAAAAAAJIwAAAAoJVgEAAAAAAAAAAAAAAabl//+O+///AwAAAAAAAAAJEQAAAAlRAQAAAAEBAAABo+X//9n///8AAAAAAAEyBAAAzQIAAAleGgAAAAAAAAoJIwAAAAZgGgAABFRleHQJXQEAAAkjAAAACVwBAACd5tN5thjNAQAAAAkjAAAACSMAAAAJYBoAAAoJIwAAAAAAAAAAAAAAAAkjAAAACglWAQAAAAAAAAAAAAABmOX//477//8BAAAAAAAAAAkRAAAACVEBAAAAAQEAAAGV5f//2f///wAAAAAAATMEAADNAgAACWwaAAAAAAAACgkjAAAABm4aAAAEVGV4dAldAQAACSMAAAAJXAEAAJ3m03m2GM0BAAAACSMAAAAJIwAAAAluGgAACgkjAAAAAAAAAAAAAAAACSMAAAAKCVYBAAAAAAAAAAAAAAGK5f//jvv//wEAAAAAAAAACREAAAAJUQEAAAABAQAAAYfl///Z////AAAAAAABNAQAAM0CAAAJehoAAAAAAAAKCSMAAAAGfBoAAARUZXh0CV0BAAAJIwAAAAlcAQAAnebTebYYzQEAAAAJIwAAAAkjAAAACXwaAAAKCSMAAAAAAAAAAAAAAAAJIwAAAAoJVgEAAAAAAAAAAAAAAXzl//+O+///AQAAAAAAAAAJEQAAAAlRAQAAAAEBAAABeeX//9n///8AAAAAAAE1BAAAzQIAAAmIGgAAAAAAAAoJIwAAAAaKGgAABFRleHQJXQEAAAkjAAAACVwBAACd5tN5thjNAQAAAAkjAAAACSMAAAAJihoAAAoJIwAAAAAAAAAAAAAAAAkjAAAACglWAQAAAAAAAAAAAAABbuX//477//8BAAAAAAAAAAkRAAAACVEBAAAAAQEAAAFr5f//2f///wAAAAAAATYEAADTAgAACZYaAAABaeX////6//8AAAAAAAAAAAoJIwAAAAaZGgAABUltYWdlCV0BAAAJIwAAAAlcAQAAnebTebYYzQEAAAAJIwAAAAkjAAAACZkaAAAKCSMAAAAAAAAAAAAAAAAJIwAAAAoJVgEAAAAAAAAAAAAAAV/l//+O+///AQAAAAAAAAAJEQAAAAlRAQAAAAEBAAABXOX//9n///8AAAAAAAE3BAAAzQIAAAmlGgAAAAAAAAoJIwAAAAanGgAABFRleHQJXQEAAAkjAAAACVwBAACd5tN5thjNAQAAAAkjAAAACSMAAAAJpxoAAAoJIwAAAAAAAAAAAAAAAAkjAAAACglWAQAAAAAAAAAAAAABUeX//477//8BAAAAAAAAAAkRAAAACVEBAAAAAQEAAAFO5f//2f///wAAAAAAATgEAADJAgAACbMaAAAJtBoAAAm1GgAACbYaAAAJtxoAAAAACgAAAAEBAAAKAAAAAAa4GgAAD0Nyb3NzdGFiMTIxMTEyMQkjAAAABroaAABGTW9udGhseU9wZXJhdGluZ0Jvb2tSVGFwZU1hbnVmYWN0dXJpbmdfQ3Jvc3N0YWIxMjExMTIxX0Nyb3NzdGFiMTIxMTEyMQldAQAACSMAAAAJXAEAAJ3m03m2GM0BAQEACV8YAAAJIwAAAAm6GgAACbgaAAAJIwAAAAAAAAAZAAAAAAlfGAAACglWAQAAqgAAAHwBAAABO+X//477//8CAAAAAAAAAAkRAAAACVEBAAAAAQEAAAE45f//2f///wAAAAAAATkEAADKAgAACckaAAAAAAAABsoaAAAaQ29tYmluYXRpb24gQ2hhcnQxMTEyMTExMTIJIwAAAAbMGgAAWk1vbnRobHlPcGVyYXRpbmdCb29rUlRhcGVNYW51ZmFjdHVyaW5nX0NvbWJpbmF0aW9uQ2hhcnQxMTEyMTExMTJfQ29tYmluYXRpb25DaGFydDExMTIxMTExMgldAQAACSMAAAAJXAEAABhI1nm2GM0BAQEACV8YAAAJIwAAAAnMGgAACcoaAAAJIwAAAAAAAAAZAAAAAAlfGAAACglWAQAA3AAAAJABAAABKeX//477//8CAAAAAAAAAAkRAAAACVEBAAAAAQEAAAEm5f//2f///wAAAAAAAToEAADKAgAACdsaAAAAAAAABtwaAAAbQ29tYmluYXRpb24gQ2hhcnQxMTEyMTExMTEyCSMAAAAG3hoAAFxNb250aGx5T3BlcmF0aW5nQm9va1JUYXBlTWFudWZhY3R1cmluZ19Db21iaW5hdGlvbkNoYXJ0MTExMjExMTExMl9Db21iaW5hdGlvbkNoYXJ0MTExMjExMTExMgldAQAACSMAAAAJXAEAABhI1nm2GM0BAQEACV8YAAAJIwAAAAneGgAACdwaAAAJIwAAAAAAAAAZAAAAAAlfGAAACglWAQAADgEAAKQBAAABF+X//477//8CAAAAAAAAAAkRAAAACVEBAAAAAQEAAAEU5f//2f///wAAAAAAATsEAADNAgAACe0aAAAAAAAACgkjAAAABu8aAAAEVGV4dAldAQAACSMAAAAJXAEAABhI1nm2GM0BAAAACSMAAAAJIwAAAAnvGgAACgkjAAAAAAAAAAAAAAAACSMAAAAKCVYBAAAAAAAAAAAAAAEJ5f//jvv//wIAAAAAAAAACREAAAAJUQEAAAABAQAAAQbl///Z////AAAAAAABPAQAAMkCAAAJ+xoAAAn8GgAACf0aAAAJ/hoAAAn/GgAAAAAKAAAAAQEAAAoAAAAABgAbAAAKQ3Jvc3N0YWIyMgkjAAAABgIbAAA8TW9udGhseU9wZXJhdGluZ0Jvb2tSVGFwZU1hbnVmYWN0dXJpbmdfQ3Jvc3N0YWIyMl9Dcm9zc3RhYjIyCV0BAAAJIwAAAAlcAQAAGEjWebYYzQEBAQAJXxgAAAkjAAAACQIbAAAJABsAAAkjAAAAAAAAABkAAAAACV8YAAAKCVYBAABAAQAAuAEAAAHz5P//jvv//wIAAAAAAAAACREAAAAJUQEAAAABAQAAAfDk///Z////AAAAAAABPQQAAMkCAAAJERsAAAkSGwAACRMbAAAJFBsAAAkVGwAAAAAKAAAAAQEAAAoAAAAABhYbAAAKQ3Jvc3N0YWIzMwkjAAAABhgbAAA8TW9udGhseU9wZXJhdGluZ0Jvb2tSVGFwZU1hbnVmYWN0dXJpbmdfQ3Jvc3N0YWIzM19Dcm9zc3RhYjMzCV0BAAAJIwAAAAlcAQAAGEjWebYYzQEBAQAJXxgAAAkjAAAACRgbAAAJFhsAAAkjAAAAAAAAABkAAAAACV8YAAAKCVYBAAByAQAAzAEAAAHd5P//jvv//wIAAAAAAAAACREAAAAJUQEAAAABAQAAAdrk///Z////AAAAAAABPgQAAMoCAAAJJxsAAAAAAAAGKBsAABRDb21iaW5hdGlvbiBDaGFydDExMAkjAAAABiobAABOTW9udGhseU9wZXJhdGluZ0Jvb2tSVGFwZU1hbnVmYWN0dXJpbmdfQ29tYmluYXRpb25DaGFydDExMF9Db21iaW5hdGlvbkNoYXJ0MTEwCV0BAAAJIwAAAAlcAQAAGEjWebYYzQEBAQAJXxgAAAkjAAAACSobAAAJKBsAAAkjAAAAAAAAABkAAAAACV8YAAAKCVYBAACkAQAA4AEAAAHL5P//jvv//wIAAAAAAAAACREAAAAJUQEAAAABAQAAAcjk///Z////AAAAAAABPwQAAMoCAAAJORsAAAAAAAAGOhsAABRDb21iaW5hdGlvbiBDaGFydDExNgkjAAAABjwbAABOTW9udGhseU9wZXJhdGluZ0Jvb2tSVGFwZU1hbnVmYWN0dXJpbmdfQ29tYmluYXRpb25DaGFydDExNl9Db21iaW5hdGlvbkNoYXJ0MTE2CV0BAAAJIwAAAAlcAQAAGEjWebYYzQEBAQAJXxgAAAkjAAAACTwbAAAJOhsAAAkjAAAAAAAAABkAAAAACV8YAAAKCVYBAADWAQAA9AEAAAG55P//jvv//wIAAAAAAAAACREAAAAJUQEAAAABAQAAAbbk///Z////AAAAAAABQAQAAM0CAAAJSxsAAAAAAAAKCSMAAAAGTRsAAARUZXh0CV0BAAAJIwAAAAlcAQAAGEjWebYYzQEAAAAJIwAAAAkjAAAACU0bAAAKCSMAAAAAAAAAAAAAAAAJIwAAAAoJVgEAAAAAAAAAAAAAAavk//+O+///AwAAAAAAAAAJEQAAAAlRAQAAAAEBAAABqOT//9n///8AAAAAAAFBBAAAzQIAAAlZGwAAAAAAAAoJIwAAAAZbGwAABFRleHQJXQEAAAkjAAAACVwBAAAYSNZ5thjNAQAAAAkjAAAACSMAAAAJWxsAAAoJIwAAAAAAAAAAAAAAAAkjAAAACglWAQAAAAAAAAAAAAABneT//477//8DAAAAAAAAAAkRAAAACVEBAAAAAQEAAAGa5P//2f///wAAAAAAAUIEAADNAgAACWcbAAAAAAAACgkjAAAABmkbAAAEVGV4dAldAQAACSMAAAAJXAEAABhI1nm2GM0BAAAACSMAAAAJIwAAAAlpGwAACgkjAAAAAAAAAAAAAAAACSMAAAAKCVYBAAAAAAAAAAAAAAGP5P//jvv//wMAAAAAAAAACREAAAAJUQEAAAABAQAAAYzk///Z////AAAAAAABQwQAAM0CAAAJdRsAAAAAAAAKCSMAAAAGdxsAAARUZXh0CV0BAAAJIwAAAAlcAQAAGEjWebYYzQEAAAAJIwAAAAkjAAAACXcbAAAKCSMAAAAAAAAAAAAAAAAJIwAAAAoJVgEAAAAAAAAAAAAAAYHk//+O+///AQAAAAAAAAAJEQAAAAlRAQAAAAEBAAABfuT//9n///8AAAAAAAFEBAAAzQIAAAmDGwAAAAAAAAoJIwAAAAaFGwAABFRleHQJXQEAAAkjAAAACVwBAAAYSNZ5thjNAQAAAAkjAAAACSMAAAAJhRsAAAoJIwAAAAAAAAAAAAAAAAkjAAAACglWAQAAAAAAAAAAAAABc+T//477//8BAAAAAAAAAAkRAAAACVEBAAAAAQEAAAFw5P//2f///wAAAAAAAUUEAADNAgAACZEbAAAAAAAACgkjAAAABpMbAAAEVGV4dAldAQAACSMAAAAJXAEAABhI1nm2GM0BAAAACSMAAAAJIwAAAAmTGwAACgkjAAAAAAAAAAAAAAAACSMAAAAKCVYBAAAAAAAAAAAAAAFl5P//jvv//wEAAAAAAAAACREAAAAJUQEAAAABAQAAAWLk///Z////AAAAAAABRgQAAM0CAAAJnxsAAAAAAAAKCSMAAAAGoRsAAARUZXh0CV0BAAAJIwAAAAlcAQAAGEjWebYYzQEAAAAJIwAAAAkjAAAACaEbAAAKCSMAAAAAAAAAAAAAAAAJIwAAAAoJVgEAAAAAAAAAAAAAAVfk//+O+///AQAAAAAAAAAJEQAAAAlRAQAAAAEBAAABVOT//9n///8AAAAAAAFHBAAA0wIAAAmtGwAAAVLk////+v//AAAAAAAAAAAKCSMAAAAGsBsAAAVJbWFnZQldAQAACSMAAAAJXAEAABhI1nm2GM0BAAAACSMAAAAJIwAAAAmwGwAACgkjAAAAAAAAAAAAAAAACSMAAAAKCVYBAAAAAAAAAAAAAAFI5P//jvv//wEAAAAAAAAACREAAAAJUQEAAAABAQAAAUXk///Z////AAAAAAABSAQAAM0CAAAJvBsAAAAAAAAKCSMAAAAGvhsAAARUZXh0CV0BAAAJIwAAAAlcAQAAGEjWebYYzQEAAAAJIwAAAAkjAAAACb4bAAAKCSMAAAAAAAAAAAAAAAAJIwAAAAoJVgEAAAAAAAAAAAAAATrk//+O+///AQAAAAAAAAAJEQAAAAlRAQAAAAEBAAABN+T//9n///8AAAAAAAFJBAAAyQIAAAnKGwAACcsbAAAJzBsAAAnNGwAACc4bAAAAAAoAAAABAQAACgAAAAAGzxsAABFDcm9zc3RhYjEyMTExMTEyMQkjAAAABtEbAABKTW9udGhseU9wZXJhdGluZ0Jvb2tSVGFwZU1hbnVmYWN0dXJpbmdfQ3Jvc3N0YWIxMjExMTExMjFfQ3Jvc3N0YWIxMjExMTExMjEJXQEAAAkjAAAACVwBAAAYSNZ5thjNAQEBAAlfGAAACSMAAAAJ0RsAAAnPGwAACSMAAAAAAAAAGQAAAAAJXxgAAAoJVgEAABQAAABsAgAAASTk//+O+///AgAAAAAAAAAJEQAAAAlRAQAAAAEBAAABIeT//9n///8AAAAAAAFKBAAAygIAAAngGwAAAAAAAAbhGwAAHUNvbWJpbmF0aW9uIENoYXJ0MTExMjExMTExMTIxCSMAAAAG4xsAAGBNb250aGx5T3BlcmF0aW5nQm9va1JUYXBlTWFudWZhY3R1cmluZ19Db21iaW5hdGlvbkNoYXJ0MTExMjExMTExMTIxX0NvbWJpbmF0aW9uQ2hhcnQxMTEyMTExMTExMjEJXQEAAAkjAAAACVwBAAAYSNZ5thjNAQEBAAlfGAAACSMAAAAJ4xsAAAnhGwAACSMAAAAAAAAAGQAAAAAJXxgAAAoJVgEAAEYAAACAAgAAARLk//+O+///AgAAAAAAAAAJEQAAAAlRAQAAAAEBAAABD+T//9n///8AAAAAAAFLBAAAyQIAAAnyGwAACfMbAAAJ9BsAAAn1GwAACfYbAAAAAAoAAAABAQAACgAAAAAG9xsAAApDcm9zc3RhYjE1CSMAAAAG+RsAADxNb250aGx5T3BlcmF0aW5nQm9va1JUYXBlTWFudWZhY3R1cmluZ19Dcm9zc3RhYjE1X0Nyb3NzdGFiMTUJXQEAAAkjAAAACVwBAAAYSNZ5thjNAQEBAAlfGAAACSMAAAAJ+RsAAAn3GwAACSMAAAAAAAAAGQAAAAAJXxgAAAoJVgEAAHgAAACUAgAAAfzj//+O+///AgAAAAAAAAAJEQAAAAlRAQAAAAEBAAAB+eP//9n///8AAAAAAAFMBAAAzQIAAAkIHAAAAAAAAAoJIwAAAAYKHAAABFRleHQJXQEAAAkjAAAACVwBAAAYSNZ5thjNAQAAAAkjAAAACSMAAAAJChwAAAoJIwAAAAAAAAAAAAAAAAkjAAAACglWAQAAAAAAAAAAAAAB7uP//477//8DAAAAAAAAAAkRAAAACVEBAAAAAQEAAAHr4///2f///wAAAAAAAU0EAADNAgAACRYcAAAAAAAACgkjAAAABhgcAAAEVGV4dAldAQAACSMAAAAJXAEAABhI1nm2GM0BAAAACSMAAAAJIwAAAAkYHAAACgkjAAAAAAAAAAAAAAAACSMAAAAKCVYBAAAAAAAAAAAAAAHg4///jvv//wMAAAAAAAAACREAAAAJUQEAAAABAQAAAd3j///Z////AAAAAAABTgQAAM0CAAAJJBwAAAAAAAAKCSMAAAAGJhwAAARUZXh0CV0BAAAJIwAAAAlcAQAAGEjWebYYzQEAAAAJIwAAAAkjAAAACSYcAAAKCSMAAAAAAAAAAAAAAAAJIwAAAAoJVgEAAAAAAAAAAAAAAdLj//+O+///AwAAAAAAAAAJEQAAAAlRAQAAAAEBAAABz+P//9n///8AAAAAAAFPBAAAzQIAAAkyHAAAAAAAAAoJIwAAAAY0HAAABFRleHQJXQEAAAkjAAAACVwBAAAYSNZ5thjNAQAAAAkjAAAACSMAAAAJNBwAAAoJIwAAAAAAAAAAAAAAAAkjAAAACglWAQAAAAAAAAAAAAABxOP//477//8BAAAAAAAAAAkRAAAACVEBAAAAAQEAAAHB4///2f///wAAAAAAAVAEAADNAgAACUAcAAAAAAAACgkjAAAABkIcAAAEVGV4dAldAQAACSMAAAAJXAEAABhI1nm2GM0BAAAACSMAAAAJIwAAAAlCHAAACgkjAAAAAAAAAAAAAAAACSMAAAAKCVYBAAAAAAAAAAAAAAG24///jvv//wEAAAAAAAAACREAAAAJUQEAAAABAQAAAbPj///Z////AAAAAAABUQQAAM0CAAAJThwAAAAAAAAKCSMAAAAGUBwAAARUZXh0CV0BAAAJIwAAAAlcAQAAGEjWebYYzQEAAAAJIwAAAAkjAAAACVAcAAAKCSMAAAAAAAAAAAAAAAAJIwAAAAoJVgEAAAAAAAAAAAAAAajj//+O+///AQAAAAAAAAAJEQAAAAlRAQAAAAEBAAABpeP//9n///8AAAAAAAFSBAAAzQIAAAlcHAAAAAAAAAoJIwAAAAZeHAAABFRleHQJXQEAAAkjAAAACVwBAAAYSNZ5thjNAQAAAAkjAAAACSMAAAAJXhwAAAoJIwAAAAAAAAAAAAAAAAkjAAAACglWAQAAAAAAAAAAAAABmuP//477//8BAAAAAAAAAAkRAAAACVEBAAAAAQEAAAGX4///2f///wAAAAAAAVMEAADTAgAACWocAAABleP////6//8AAAAAAAAAAAoJIwAAAAZtHAAABUltYWdlCV0BAAAJIwAAAAlcAQAAGEjWebYYzQEAAAAJIwAAAAkjAAAACW0cAAAKCSMAAAAAAAAAAAAAAAAJIwAAAAoJVgEAAAAAAAAAAAAAAYvj//+O+///AQAAAAAAAAAJEQAAAAlRAQAAAAEBAAABiOP//9n///8AAAAAAAFUBAAAzQIAAAl5HAAAAAAAAAoJIwAAAAZ7HAAABFRleHQJXQEAAAkjAAAACVwBAAAYSNZ5thjNAQAAAAkjAAAACSMAAAAJexwAAAoJIwAAAAAAAAAAAAAAAAkjAAAACglWAQAAAAAAAAAAAAABfeP//477//8BAAAAAAAAAAkRAAAACVEBAAAAAQEAAAF64///2f///wAAAAAAAVUEAADJAgAACYccAAAJiBwAAAmJHAAACYocAAAJixwAAAAACgAAAAEBAAAKAAAAAAaMHAAACkNyb3NzdGFiMTgJIwAAAAaOHAAAPE1vbnRobHlPcGVyYXRpbmdCb29rUlRhcGVNYW51ZmFjdHVyaW5nX0Nyb3NzdGFiMThfQ3Jvc3N0YWIxOAldAQAACSMAAAAJXAEAABhI1nm2GM0BAQEACV8YAAAJIwAAAAmOHAAACYwcAAAJIwAAAAAAAAAZAAAAAAlfGAAACglWAQAAqgAAAKgCAAABZ+P//477//8CAAAAAAAAAAkRAAAACVEBAAAAAQEAAAFk4///2f///wAAAAAAAVYEAADKAgAACZ0cAAAAAAAABp4cAAATQ29tYmluYXRpb24gQ2hhcnQxOAkjAAAABqAcAABMTW9udGhseU9wZXJhdGluZ0Jvb2tSVGFwZU1hbnVmYWN0dXJpbmdfQ29tYmluYXRpb25DaGFydDE4X0NvbWJpbmF0aW9uQ2hhcnQxOAldAQAACSMAAAAJXAEAABhI1nm2GM0BAQEACV8YAAAJIwAAAAmgHAAACZ4cAAAJIwAAAAAAAAAZAAAAAAlfGAAACglWAQAA3AAAALwCAAABVeP//477//8CAAAAAAAAAAkRAAAACVEBAAAAAQEAAAFS4///2f///wAAAAAAAVcEAADKAgAACa8cAAAAAAAABrAcAAAUQ29tYmluYXRpb24gQ2hhcnQxMTIJIwAAAAayHAAATk1vbnRobHlPcGVyYXRpbmdCb29rUlRhcGVNYW51ZmFjdHVyaW5nX0NvbWJpbmF0aW9uQ2hhcnQxMTJfQ29tYmluYXRpb25DaGFydDExMgldAQAACSMAAAAJXAEAABhI1nm2GM0BAQEACV8YAAAJIwAAAAmyHAAACbAcAAAJIwAAAAAAAAAZAAAAAAlfGAAACglWAQAADgEAANACAAABQ+P//477//8CAAAAAAAAAAkRAAAACVEBAAAAAQEAAAFA4///2f///wAAAAAAAVgEAADNAgAACcEcAAAAAAAACgkjAAAABsMcAAAEVGV4dAldAQAACSMAAAAJXAEAABhI1nm2GM0BAAAACSMAAAAJIwAAAAnDHAAACgkjAAAAAAAAAAAAAAAACSMAAAAKCVYBAAAAAAAAAAAAAAE14///jvv//wMAAAAAAAAACREAAAAJUQEAAAABAQAAATLj///Z////AAAAAAABWQQAAM0CAAAJzxwAAAAAAAAKCSMAAAAG0RwAAARUZXh0CV0BAAAJIwAAAAlcAQAAGEjWebYYzQEAAAAJIwAAAAkjAAAACdEcAAAKCSMAAAAAAAAAAAAAAAAJIwAAAAoJVgEAAAAAAAAAAAAAASfj//+O+///AwAAAAAAAAAJEQAAAAlRAQAAAAEBAAABJOP//9n///8AAAAAAAFaBAAAzQIAAAndHAAAAAAAAAoJIwAAAAbfHAAABFRleHQJXQEAAAkjAAAACVwBAAAYSNZ5thjNAQAAAAkjAAAACSMAAAAJ3xwAAAoJIwAAAAAAAAAAAAAAAAkjAAAACglWAQAAAAAAAAAAAAABGeP//477//8DAAAAAAAAAAkRAAAACVEBAAAAAQEAAAEW4///2f///wAAAAAAAVsEAADNAgAACescAAAAAAAACgkjAAAABu0cAAAEVGV4dAldAQAACSMAAAAJXAEAABhI1nm2GM0BAAAACSMAAAAJIwAAAAntHAAACgkjAAAAAAAAAAAAAAAACSMAAAAKCVYBAAAAAAAAAAAAAAEL4///jvv//wEAAAAAAAAACREAAAAJUQEAAAABAQAAAQjj///Z////AAAAAAABXAQAAM0CAAAJ+RwAAAAAAAAKCSMAAAAG+xwAAARUZXh0CV0BAAAJIwAAAAlcAQAAGEjWebYYzQEAAAAJIwAAAAkjAAAACfscAAAKCSMAAAAAAAAAAAAAAAAJIwAAAAoJVgEAAAAAAAAAAAAAAf3i//+O+///AQAAAAAAAAAJEQAAAAlRAQAAAAEBAAAB+uL//9n///8AAAAAAAFdBAAAzQIAAAkHHQAAAAAAAAoJIwAAAAYJHQAABFRleHQJXQEAAAkjAAAACVwBAAAYSNZ5thjNAQAAAAkjAAAACSMAAAAJCR0AAAoJIwAAAAAAAAAAAAAAAAkjAAAACglWAQAAAAAAAAAAAAAB7+L//477//8BAAAAAAAAAAkRAAAACVEBAAAAAQEAAAHs4v//2f///wAAAAAAAV4EAADTAgAACRUdAAAB6uL////6//8AAAAAAAAAAAoJIwAAAAYYHQAABUltYWdlCV0BAAAJIwAAAAlcAQAAGEjWebYYzQEAAAAJIwAAAAkjAAAACRgdAAAKCSMAAAAAAAAAAAAAAAAJIwAAAAoJVgEAAAAAAAAAAAAAAeDi//+O+///AQAAAAAAAAAJEQAAAAlRAQAAAAEBAAAB3eL//9n///8AAAAAAAFfBAAAzQIAAAkkHQAAAAAAAAoJIwAAAAYmHQAABFRleHQJXQEAAAkjAAAACVwBAAAYSNZ5thjNAQAAAAkjAAAACSMAAAAJJh0AAAoJIwAAAAAAAAAAAAAAAAkjAAAACglWAQAAAAAAAAAAAAAB0uL//477//8BAAAAAAAAAAkRAAAACVEBAAAAAQEAAAHP4v//2f///wAAAAAABWAEAAAuQ29nbm9zLkNPQy5EYXRhU291cmNlLlJlcG9ydERhdGEuUmVwb3J0RWxlbWVudAgAAAAJbV9Db2xTcGFuEm1fQ29sU3BhblNwZWNpZmllZAltX1Jvd1NwYW4SbV9Sb3dTcGFuU3BlY2lmaWVkB21fU3R5bGUEbV9JRA5tX1JlYWRPbmx5TmFtZQZtX3R5cGUAAAAABgEBBAgBCAEuQ29nbm9zLkNPQy5FbmdpbmUuUmVwb3J0RGF0YS5SZXBvcnRFbGVtZW50VHlwZSAAAAAgAAAAAAAAAAAAAAAAAAkyHQAACWUEAAAJIwAAAAXL4v//LkNvZ25vcy5DT0MuRW5naW5lLlJlcG9ydERhdGEuUmVwb3J0RWxlbWVudFR5cGUBAAAAB3ZhbHVlX18ACCAAAAACAAAAAWEEAAAvAAAACVYCAAAAAAAAAAAAAAFiBAAALwAAAAlWAgAAAAAAAAAAAAABYwQAAC8AAAAJNx0AAAQAAAALAAAAAWQEAAAvAAAACTgdAAABAAAABQAAAAF2BAAAYAQAAAAAAAAAAAAAAAAJOR0AAAl3BAAACSMAAAABxOL//8vi//8EAAAAAYgEAABgBAAAAAAAAAAAAAAAAAk9HQAACYkEAAAJIwAAAAHA4v//y+L//wQAAAABmgQAAGAEAAAAAAAAAAAAAAAACUEdAAAJmwQAAAkjAAAAAbzi///L4v//BAAAAAWs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vi///L4v//BgAAAAW6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ri///L4v//BgAAAAXI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ni///L4v//BgAAAAXW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ji///L4v//BgAAAAXk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fi///L4v//BgAAAAXyB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bi///L4v//BgAAAAUAB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Xi///L4v//BQAAAAUPB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Ti///L4v//BgAAAAEdBQAAYAQAAAAAAAAAAAAAAAAJTR0AAAkiBQAACSMAAAABsOL//8vi//8CAAAAAR4FAAAvAAAACVYCAAAAAAAAAAAAAAEfBQAALwAAAAlWAgAAAAAAAAAAAAABIAUAAC8AAAAJUh0AAAIAAAAHAAAAASEFAAAvAAAACVMdAAABAAAABQAAAAEzBQAAYAQAAAAAAAAAAAAAAAAJVB0AAAk0BQAACSMAAAABqeL//8vi//8EAAAAAUUFAABgBAAAAAAAAAAAAAAAAAlYHQAACUoFAAAJIwAAAAGl4v//y+L//wIAAAABRgUAAC8AAAAJXB0AAAAAAAAAAAAAAUcFAAAvAAAACVwdAAAAAAAAAAAAAAFIBQAALwAAAAldHQAAAgAAAAcAAAABSQUAAC8AAAAJXh0AAAEAAAAFAAAAAVsFAABgBAAAAAAAAAAAAAAAAAlfHQAACVwFAAAJIwAAAAGe4v//y+L//wQAAAAFbQ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d4v//y+L//wYAAAAFew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c4v//y+L//wYAAAAFiQ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b4v//y+L//wYAAAAFlw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a4v//y+L//wYAAAAFpQ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Z4v//y+L//wYAAAAFsw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Y4v//y+L//wYAAAAFwQ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X4v//y+L//wUAAAAF0A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W4v//y+L//wYAAAAB3gUAAGAEAAAAAAAAAAAAAAAACWsdAAAJ4wUAAAkjAAAAAZLi///L4v//AgAAAAHfBQAALwAAAAlcHQAAAAAAAAAAAAAB4AUAAC8AAAAJXB0AAAAAAAAAAAAAAeEFAAAvAAAACXAdAAAIAAAAEwAAAAHiBQAALwAAAAlxHQAAAQAAAAUAAAAB9AUAAGAEAAAAAAAAAAAAAAAACXIdAAAJ+QUAAAkjAAAAAYvi///L4v//AgAAAAH1BQAALwAAAAlcHQAAAAAAAAAAAAAB9gUAAC8AAAAJXB0AAAAAAAAAAAAAAfcFAAAvAAAACXcdAAAEAAAACwAAAAH4BQAALwAAAAl4HQAAAQAAAAUAAAABCgYAAGAEAAAAAAAAAAAAAAAACXkdAAAJCwYAAAkjAAAAAYTi///L4v//BAAAAAEcBgAAYAQAAAAAAAAAAAAAAAAJfR0AAAkdBgAACSMAAAABgOL//8vi//8EAAAABS4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+L//8vi//8GAAAABTw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uL//8vi//8GAAAABUo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eL//8vi//8GAAAABVg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OL//8vi//8GAAAABWY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+L//8vi//8GAAAABXQ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uL//8vi//8GAAAABYI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eL//8vi//8FAAAABZE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OL//8vi//8GAAAAAZ8GAABgBAAAAAAAAAAAAAAAAAmJHQAACaQGAAAJIwAAAAF04v//y+L//wIAAAABoAYAAC8AAAAJXB0AAAAAAAAAAAAAAaEGAAAvAAAACVwdAAAAAAAAAAAAAAGiBgAALwAAAAmOHQAACQAAABUAAAABowYAAC8AAAAJjx0AAAEAAAAFAAAAAbUGAABgBAAAAAAAAAAAAAAAAAmQHQAACbYGAAAJIwAAAAFt4v//y+L//wQAAAABxwYAAGAEAAAAAAAAAAAAAAAACZQdAAAJyAYAAAkjAAAAAWni///L4v//BAAAAAHZBgAAYAQAAAAAAAAAAAAAAAAJmB0AAAnaBgAACSMAAAABZeL//8vi//8EAAAABes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ZOL//8vi//8GAAAABfkG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+L//8vi//8GAAAABQc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uL//8vi//8GAAAABRU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eL//8vi//8GAAAABSM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OL//8vi//8GAAAABTE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X+L//8vi//8GAAAABT8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XuL//8vi//8GAAAABU0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XeL//8vi//8FAAAABVwH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XOL//8vi//8GAAAAAWoHAABgBAAAAAAAAAAAAAAAAAmlHQAACW8HAAAJIwAAAAFY4v//y+L//wIAAAABawcAAC8AAAAJXB0AAAAAAAAAAAAAAWwHAAAvAAAACVwdAAAAAAAAAAAAAAFtBwAALwAAAAmqHQAAAgAAAAcAAAABbgcAAC8AAAAJqx0AAAEAAAAFAAAAAYAHAABgBAAAAAAAAAAAAAAAAAmsHQAACYEHAAAJIwAAAAFR4v//y+L//wQAAAAFkg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Q4v//y+L//wYAAAAFoA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P4v//y+L//wYAAAAFrg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O4v//y+L//wYAAAAFvA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N4v//y+L//wYAAAAFyg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M4v//y+L//wYAAAAF2A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L4v//y+L//wYAAAAF5g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K4v//y+L//wYAAAAF9A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J4v//y+L//wUAAAAFAwg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I4v//y+L//wYAAAABEQgAAGAEAAAAAAAAAAAAAAAACbkdAAAJFggAAAkjAAAAAUTi///L4v//AgAAAAESCAAALwAAAAlcHQAAAAAAAAAAAAABEwgAAC8AAAAJXB0AAAAAAAAAAAAAARQIAAAvAAAACb4dAAAIAAAAEwAAAAEVCAAALwAAAAm/HQAAAQAAAAUAAAABJwgAAGAEAAAAAAAAAAAAAAAACcAdAAAJKAgAAAkjAAAAAT3i///L4v//BAAAAAU5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zi///L4v//BgAAAAVH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vi///L4v//BgAAAAVV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ri///L4v//BgAAAAVj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ni///L4v//BgAAAAVx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ji///L4v//BgAAAAV/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fi///L4v//BgAAAAWN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bi///L4v//BQAAAAWcC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TXi///L4v//BgAAAAGqCAAAYAQAAAAAAAAAAAAAAAAJzB0AAAmvCAAACSMAAAABMeL//8vi//8CAAAAAasIAAAvAAAACVYCAAAAAAAAAAAAAAGsCAAALwAAAAlWAgAAAAAAAAAAAAABrQgAAC8AAAAJ0R0AAAIAAAAHAAAAAa4IAAAvAAAACdIdAAABAAAABQAAAAHACAAAYAQAAAAAAAAAAAAAAAAJ0x0AAAnBCAAACSMAAAABKuL//8vi//8EAAAAAdIIAABgBAAAAAAAAAAAAAAAAAnXHQAACdcIAAAJIwAAAAEm4v//y+L//wIAAAAB0wgAAC8AAAAJXB0AAAAAAAAAAAAAAdQIAAAvAAAACVwdAAAAAAAAAAAAAAHVCAAALwAAAAncHQAAAgAAAAcAAAAB1ggAAC8AAAAJ3R0AAAEAAAAFAAAAAegIAABgBAAAAAAAAAAAAAAAAAneHQAACekIAAAJIwAAAAEf4v//y+L//wQAAAAF+gg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e4v//y+L//wYAAAAFCA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d4v//y+L//wYAAAAFFg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c4v//y+L//wYAAAAFJA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b4v//y+L//wYAAAAFMg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a4v//y+L//wYAAAAFQA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Z4v//y+L//wYAAAAFTg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Y4v//y+L//wUAAAAFXQ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X4v//y+L//wYAAAABawkAAGAEAAAAAAAAAAAAAAAACeodAAAJcAkAAAkjAAAAARPi///L4v//AgAAAAFsCQAALwAAAAlcHQAAAAAAAAAAAAABbQkAAC8AAAAJXB0AAAAAAAAAAAAAAW4JAAAvAAAACe8dAAAIAAAAEwAAAAFvCQAALwAAAAnwHQAAAQAAAAUAAAABgQkAAGAEAAAAAAAAAAAAAAAACfEdAAAJggkAAAkjAAAAAQzi///L4v//BAAAAAGTCQAAYAQAAAAAAAAAAAAAAAAJ9R0AAAmUCQAACSMAAAABCOL//8vi//8EAAAABaU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+L//8vi//8GAAAABbM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uL//8vi//8GAAAABcE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eL//8vi//8GAAAABc8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OL//8vi//8GAAAABd0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A+L//8vi//8GAAAABes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AuL//8vi//8GAAAABfkJ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AeL//8vi//8FAAAABQg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AOL//8vi//8GAAAAARYKAABgBAAAAAAAAAAAAAAAAAkBHgAACRsKAAAJIwAAAAH84f//y+L//wIAAAABFwoAAC8AAAAJXB0AAAAAAAAAAAAAARgKAAAvAAAACVwdAAAAAAAAAAAAAAEZCgAALwAAAAkGHgAACQAAAAsAAAABGgoAAC8AAAAJBx4AAAEAAAADAAAAASwKAABgBAAAAAAAAAAAAAAAAAkIHgAACS0KAAAJIwAAAAH14f//y+L//wQAAAABPgoAAGAEAAAAAAAAAAAAAAAACQweAAAJPwoAAAkjAAAAAfHh///L4v//BAAAAAFQCgAAYAQAAAAAAAAAAAAAAAAJEB4AAAlRCgAACSMAAAAB7eH//8vi//8EAAAABWI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7OH//8vi//8GAAAABXA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6+H//8vi//8GAAAABX4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6uH//8vi//8GAAAABYw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6eH//8vi//8GAAAABZo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6OH//8vi//8GAAAABag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5+H//8vi//8GAAAABbY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5uH//8vi//8GAAAABcQ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5eH//8vi//8FAAAABdMK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5OH//8vi//8GAAAAAeEKAABgBAAAAAAAAAAAAAAAAAkdHgAACeYKAAAJIwAAAAHg4f//y+L//wIAAAAB4goAAC8AAAAJXB0AAAAAAAAAAAAAAeMKAAAvAAAACVwdAAAAAAAAAAAAAAHkCgAALwAAAAkiHgAAAgAAAAQAAAAB5QoAAC8AAAAJIx4AAAEAAAADAAAAAfcKAABgBAAAAAAAAAAAAAAAAAkkHgAACfgKAAAJIwAAAAHZ4f//y+L//wQAAAAFCQ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Y4f//y+L//wYAAAAFFw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X4f//y+L//wYAAAAFJQ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W4f//y+L//wYAAAAFMw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V4f//y+L//wYAAAAFQQ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U4f//y+L//wYAAAAFTw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T4f//y+L//wYAAAAFXQ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S4f//y+L//wYAAAAFaw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R4f//y+L//wUAAAAFegs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Q4f//y+L//wYAAAABiAsAAGAEAAAAAAAAAAAAAAAACTEeAAAJjQsAAAkjAAAAAczh///L4v//AgAAAAGJCwAALwAAAAlcHQAAAAAAAAAAAAABigsAAC8AAAAJXB0AAAAAAAAAAAAAAYsLAAAvAAAACTYeAAAIAAAACgAAAAGMCwAALwAAAAk3HgAAAQAAAAMAAAABngsAAGAEAAAAAAAAAAAAAAAACTgeAAAJnwsAAAkjAAAAAcXh///L4v//BAAAAAWw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cTh///L4v//BgAAAAW+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cPh///L4v//BgAAAAXM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cLh///L4v//BgAAAAXa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cHh///L4v//BgAAAAXo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cDh///L4v//BgAAAAX2C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/h///L4v//BgAAAAUED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7h///L4v//BQAAAAUTD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3h///L4v//BgAAAAEhDAAAYAQAAAAAAAAAAAAAAAAJRB4AAAkmDAAACSMAAAABueH//8vi//8CAAAAASIMAAAvAAAACUgeAAAAAAAAAAAAAAEjDAAALwAAAAlIHgAAAAAAAAAAAAABJAwAAC8AAAAJSR4AAAYAAAAPAAAAASUMAAAvAAAACUoeAAANAAAAHQAAAAE3DAAAYAQAAAAAAAAAAAAAAAAJSx4AAAk4DAAACSMAAAABsuH//8vi//8EAAAABUk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seH//8vi//8GAAAABVc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sOH//8vi//8GAAAABWU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r+H//8vi//8GAAAABXM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ruH//8vi//8GAAAABYE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reH//8vi//8GAAAABY8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rOH//8vi//8GAAAABZ0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+H//8vi//8FAAAABawM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uH//8vi//8GAAAAAboMAABgBAAAAAAAAAAAAAAAAAlXHgAACb8MAAAJIwAAAAGm4f//y+L//wIAAAABuwwAAC8AAAAJSB4AAAAAAAAAAAAAAbwMAAAvAAAACUgeAAAAAAAAAAAAAAG9DAAALwAAAAlcHgAABgAAAA8AAAABvgwAAC8AAAAJXR4AAA0AAAAdAAAAAdAMAABgBAAAAAAAAAAAAAAAAAleHgAACdEMAAAJIwAAAAGf4f//y+L//wQAAAAF4gw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e4f//y+L//wYAAAAF8Aw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d4f//y+L//wYAAAAF/gw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c4f//y+L//wYAAAAFDA0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b4f//y+L//wYAAAAFGg0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a4f//y+L//wYAAAAFKA0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Z4f//y+L//wYAAAAFNg0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Y4f//y+L//wUAAAAFRQ0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GX4f//y+L//wYAAAABUw0AAGAEAAAAAAAAAAAAAAAACWoeAAAJWA0AAAkjAAAAAZPh///L4v//AgAAAAFUDQAALwAAAAlIHgAAAAAAAAAAAAABVQ0AAC8AAAAJSB4AAAAAAAAAAAAAAVYNAAAvAAAACW8eAAAGAAAADwAAAAFXDQAALwAAAAlwHgAADQAAAB0AAAABaQ0AAGAEAAAAAAAAAAAAAAAACXEeAAAJag0AAAkjAAAAAYzh///L4v//BAAAAAV7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vh///L4v//BgAAAAWJ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rh///L4v//BgAAAAWX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nh///L4v//BgAAAAWl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jh///L4v//BgAAAAWz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fh///L4v//BgAAAAXB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bh///L4v//BgAAAAXP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Xh///L4v//BQAAAAXeD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YTh///L4v//BgAAAAHsDQAAYAQAAAAAAAAAAAAAAAAJfR4AAAnxDQAACSMAAAABgOH//8vi//8CAAAAAe0NAAAvAAAACUgeAAAAAAAAAAAAAAHuDQAALwAAAAlIHgAAAAAAAAAAAAAB7w0AAC8AAAAJgh4AAAYAAAAPAAAAAfANAAAvAAAACYMeAAANAAAAHQAAAAECDgAAYAQAAAAAAAAAAAAAAAAJhB4AAAkDDgAACSMAAAABeeH//8vi//8EAAAABRQ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OH//8vi//8GAAAABSI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d+H//8vi//8GAAAABTA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duH//8vi//8GAAAABT4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deH//8vi//8GAAAABUw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dOH//8vi//8GAAAABVo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+H//8vi//8GAAAABWg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uH//8vi//8FAAAABXcO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eH//8vi//8GAAAAAYUOAABgBAAAAAAAAAAAAAAAAAmQHgAACYoOAAAJIwAAAAFt4f//y+L//wIAAAABhg4AAC8AAAAJVgIAAAAAAAAAAAAAAYcOAAAvAAAACVYCAAAAAAAAAAAAAAGIDgAALwAAAAmVHgAABAAAAAsAAAABiQ4AAC8AAAAJlh4AAAEAAAAFAAAAAZsOAABgBAAAAAAAAAAAAAAAAAmXHgAACZwOAAAJIwAAAAFm4f//y+L//wQAAAABrQ4AAGAEAAAAAAAAAAAAAAAACZseAAAJrg4AAAkjAAAAAWLh///L4v//BAAAAAG/DgAAYAQAAAAAAAAAAAAAAAAJnx4AAAnEDgAACSMAAAABXuH//8vi//8CAAAAAcAOAAAvAAAACVYCAAAAAAAAAAAAAAHBDgAALwAAAAlWAgAAAAAAAAAAAAABwg4AAC8AAAAJpB4AAAUAAAANAAAAAcMOAAAvAAAACaUeAAABAAAABQAAAAHVDgAAYAQAAAAAAAAAAAAAAAAJph4AAAnWDgAACSMAAAABV+H//8vi//8EAAAAAecOAABgBAAAAAAAAAAAAAAAAAmqHgAACewOAAAJIwAAAAFT4f//y+L//wIAAAAB6A4AAC8AAAAJVgIAAAAAAAAAAAAAAekOAAAvAAAACVYCAAAAAAAAAAAAAAHqDgAALwAAAAmvHgAABQAAAA0AAAAB6w4AAC8AAAAJsB4AAA0AAAAdAAAAAf0OAABgBAAAAAAAAAAAAAAAAAmxHgAACf4OAAAJIwAAAAFM4f//y+L//wQAAAABDw8AAGAEAAAAAAAAAAAAAAAACbUeAAAJEA8AAAkjAAAAAUjh///L4v//BAAAAAEhDwAAYAQAAAAAAAAAAAAAAAAJuR4AAAkiDwAACSMAAAABROH//8vi//8EAAAABTM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+H//8vi//8GAAAABUE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uH//8vi//8GAAAABU8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eH//8vi//8GAAAABV0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QOH//8vi//8GAAAABWs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P+H//8vi//8GAAAABXk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PuH//8vi//8GAAAABYc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PeH//8vi//8FAAAABZYP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POH//8vi//8GAAAAAaQPAABgBAAAAAAAAAAAAAAAAAnFHgAACakPAAAJIwAAAAE44f//y+L//wIAAAABpQ8AAC8AAAAJSB4AAAAAAAAAAAAAAaYPAAAvAAAACUgeAAAAAAAAAAAAAAGnDwAALwAAAAnKHgAABgAAAA8AAAABqA8AAC8AAAAJyx4AAA0AAAAdAAAAAboPAABgBAAAAAAAAAAAAAAAAAnMHgAACbsPAAAJIwAAAAEx4f//y+L//wQAAAAFzA8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w4f//y+L//wYAAAAF2g8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v4f//y+L//wYAAAAF6A8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u4f//y+L//wYAAAAF9g8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t4f//y+L//wYAAAAFBBA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s4f//y+L//wYAAAAFEhA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r4f//y+L//wYAAAAFIBA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q4f//y+L//wUAAAAFLxA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p4f//y+L//wYAAAABPRAAAGAEAAAAAAAAAAAAAAAACdgeAAAJQhAAAAkjAAAAASXh///L4v//AgAAAAE+EAAALwAAAAlIHgAAAAAAAAAAAAABPxAAAC8AAAAJSB4AAAAAAAAAAAAAAUAQAAAvAAAACd0eAAAGAAAADwAAAAFBEAAALwAAAAneHgAADQAAAB0AAAABUxAAAGAEAAAAAAAAAAAAAAAACd8eAAAJVBAAAAkjAAAAAR7h///L4v//BAAAAAVl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3h///L4v//BgAAAAVz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zh///L4v//BgAAAAWB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vh///L4v//BgAAAAWP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rh///L4v//BgAAAAWd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nh///L4v//BgAAAAWr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jh///L4v//BgAAAAW5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fh///L4v//BQAAAAXIE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Rbh///L4v//BgAAAAHWEAAAYAQAAAAAAAAAAAAAAAAJ6x4AAAnbEAAACSMAAAABEuH//8vi//8CAAAAAdcQAAAvAAAACUgeAAAAAAAAAAAAAAHYEAAALwAAAAlIHgAAAAAAAAAAAAAB2RAAAC8AAAAJ8B4AAAYAAAAPAAAAAdoQAAAvAAAACfEeAAANAAAAHQAAAAHsEAAAYAQAAAAAAAAAAAAAAAAJ8h4AAAntEAAACSMAAAABC+H//8vi//8EAAAABf4Q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uH//8vi//8GAAAABQw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eH//8vi//8GAAAABRo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COH//8vi//8GAAAABSg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+H//8vi//8GAAAABTY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uH//8vi//8GAAAABUQ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eH//8vi//8GAAAABVI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BOH//8vi//8FAAAABWER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A+H//8vi//8GAAAAAW8RAABgBAAAAAAAAAAAAAAAAAn+HgAACXQRAAAJIwAAAAH/4P//y+L//wIAAAABcBEAAC8AAAAJSB4AAAAAAAAAAAAAAXERAAAvAAAACUgeAAAAAAAAAAAAAAFyEQAALwAAAAkDHwAABgAAAA8AAAABcxEAAC8AAAAJBB8AAA0AAAAdAAAAAYURAABgBAAAAAAAAAAAAAAAAAkFHwAACYYRAAAJIwAAAAH44P//y+L//wQAAAAFlx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34P//y+L//wYAAAAFpR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24P//y+L//wYAAAAFsx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14P//y+L//wYAAAAFwR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04P//y+L//wYAAAAFzx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z4P//y+L//wYAAAAF3R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y4P//y+L//wYAAAAF6x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x4P//y+L//wUAAAAF+hE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w4P//y+L//wYAAAABCBIAAGAEAAAAAAAAAAAAAAAACREfAAAJDRIAAAkjAAAAAezg///L4v//AgAAAAEJEgAALwAAAAlIHgAAAAAAAAAAAAABChIAAC8AAAAJSB4AAAAAAAAAAAAAAQsSAAAvAAAACRYfAAACAAAABwAAAAEMEgAALwAAAAkXHwAAAQAAAAUAAAABHhIAAGAEAAAAAAAAAAAAAAAACRgfAAAJHxIAAAkjAAAAAeXg///L4v//BAAAAAUw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eTg///L4v//BgAAAAU+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ePg///L4v//BgAAAAVM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eLg///L4v//BgAAAAVa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eHg///L4v//BgAAAAVo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eDg///L4v//BgAAAAV2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d/g///L4v//BgAAAAWE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d7g///L4v//BQAAAAWTE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d3g///L4v//BgAAAAGhEgAAYAQAAAAAAAAAAAAAAAAJJB8AAAmmEgAACSMAAAAB2eD//8vi//8CAAAAAaISAAAvAAAACVYCAAAAAAAAAAAAAAGjEgAALwAAAAlWAgAAAAAAAAAAAAABpBIAAC8AAAAJKR8AAAIAAAAHAAAAAaUSAAAvAAAACSofAAABAAAABQAAAAG3EgAAYAQAAAAAAAAAAAAAAAAJKx8AAAm4EgAACSMAAAAB0uD//8vi//8EAAAABckS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0eD//8vi//8GAAAABdcS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0OD//8vi//8GAAAABeUS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z+D//8vi//8GAAAABfMS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zuD//8vi//8GAAAABQET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zeD//8vi//8GAAAABQ8T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zOD//8vi//8GAAAABR0T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+D//8vi//8FAAAABSwT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yuD//8vi//8GAAAAAToTAABgBAAAAAAAAAAAAAAAAAk3HwAACT8TAAAJIwAAAAHG4P//y+L//wIAAAABOxMAAC8AAAAJVgIAAAAAAAAAAAAAATwTAAAvAAAACVYCAAAAAAAAAAAAAAE9EwAALwAAAAk8HwAACAAAABMAAAABPhMAAC8AAAAJPR8AAAEAAAAFAAAAAVATAABgBAAAAAAAAAAAAAAAAAk+HwAACVETAAAJIwAAAAG/4P//y+L//wQAAAABYhMAAGAEAAAAAAAAAAAAAAAACUIfAAAJYxMAAAkjAAAAAbvg///L4v//BAAAAAV0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rg///L4v//BgAAAAWC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ng///L4v//BgAAAAWQ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jg///L4v//BgAAAAWe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fg///L4v//BgAAAAWs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bg///L4v//BgAAAAW6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Xg///L4v//BgAAAAXI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Tg///L4v//BQAAAAXXE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bPg///L4v//BgAAAAHlEwAAYAQAAAAAAAAAAAAAAAAJTh8AAAnqEwAACSMAAAABr+D//8vi//8CAAAAAeYTAAAvAAAACVYCAAAAAAAAAAAAAAHnEwAALwAAAAlWAgAAAAAAAAAAAAAB6BMAAC8AAAAJUx8AAAkAAAAVAAAAAekTAAAvAAAACVQfAAABAAAABQAAAAH7EwAAYAQAAAAAAAAAAAAAAAAJVR8AAAn8EwAACSMAAAABqOD//8vi//8EAAAAAQ0UAABgBAAAAAAAAAAAAAAAAAlZHwAACQ4UAAAJIwAAAAGk4P//y+L//wQAAAABHxQAAGAEAAAAAAAAAAAAAAAACV0fAAAJIBQAAAkjAAAAAaDg///L4v//BAAAAAUx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/g///L4v//BgAAAAU/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7g///L4v//BgAAAAVN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3g///L4v//BgAAAAVb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zg///L4v//BgAAAAVp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vg///L4v//BgAAAAV3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rg///L4v//BgAAAAWF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ng///L4v//BgAAAAWT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jg///L4v//BQAAAAWiF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fg///L4v//BgAAAAGwFAAAYAQAAAAAAAAAAAAAAAAJah8AAAm1FAAACSMAAAABk+D//8vi//8CAAAAAbEUAAAvAAAACVYCAAAAAAAAAAAAAAGyFAAALwAAAAlWAgAAAAAAAAAAAAABsxQAAC8AAAAJbx8AAAIAAAAHAAAAAbQUAAAvAAAACXAfAAABAAAABQAAAAHGFAAAYAQAAAAAAAAAAAAAAAAJcR8AAAnHFAAACSMAAAABjOD//8vi//8EAAAABdgU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i+D//8vi//8GAAAABeYU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iuD//8vi//8GAAAABfQU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ieD//8vi//8GAAAABQI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iOD//8vi//8GAAAABRA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+D//8vi//8GAAAABR4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uD//8vi//8GAAAABSw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eD//8vi//8GAAAABTo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OD//8vi//8FAAAABUkV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+D//8vi//8GAAAAAVcVAABgBAAAAAAAAAAAAAAAAAl+HwAACVwVAAAJIwAAAAF/4P//y+L//wIAAAABWBUAAC8AAAAJVgIAAAAAAAAAAAAAAVkVAAAvAAAACVYCAAAAAAAAAAAAAAFaFQAALwAAAAmDHwAACAAAABMAAAABWxUAAC8AAAAJhB8AAAEAAAAFAAAAAW0VAABgBAAAAAAAAAAAAAAAAAmFHwAACW4VAAAJIwAAAAF44P//y+L//wQAAAAFfx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34P//y+L//wYAAAAFjR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24P//y+L//wYAAAAFmx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14P//y+L//wYAAAAFqR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04P//y+L//wYAAAAFtx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z4P//y+L//wYAAAAFxR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y4P//y+L//wYAAAAF0x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x4P//y+L//wUAAAAF4hU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Fw4P//y+L//wYAAAAB8BUAAGAEAAAAAAAAAAAAAAAACZEfAAAJ9RUAAAkjAAAAAWzg///L4v//AgAAAAHxFQAALwAAAAlIHgAAAAAAAAAAAAAB8hUAAC8AAAAJSB4AAAAAAAAAAAAAAfMVAAAvAAAACZYfAAAGAAAADwAAAAH0FQAALwAAAAmXHwAADQAAAB0AAAABBhYAAGAEAAAAAAAAAAAAAAAACZgfAAAJBxYAAAkjAAAAAWXg///L4v//BAAAAAUY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Tg///L4v//BgAAAAUm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Pg///L4v//BgAAAAU0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Lg///L4v//BgAAAAVC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Hg///L4v//BgAAAAVQ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Dg///L4v//BgAAAAVe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V/g///L4v//BgAAAAVs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V7g///L4v//BQAAAAV7Fg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V3g///L4v//BgAAAAGJFgAAYAQAAAAAAAAAAAAAAAAJpB8AAAmOFgAACSMAAAABWeD//8vi//8CAAAAAYoWAAAvAAAACUgeAAAAAAAAAAAAAAGLFgAALwAAAAlIHgAAAAAAAAAAAAABjBYAAC8AAAAJqR8AAAYAAAAPAAAAAY0WAAAvAAAACaofAAANAAAAHQAAAAGfFgAAYAQAAAAAAAAAAAAAAAAJqx8AAAmgFgAACSMAAAABUuD//8vi//8EAAAABbE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UeD//8vi//8GAAAABb8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UOD//8vi//8GAAAABc0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T+D//8vi//8GAAAABds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TuD//8vi//8GAAAABek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TeD//8vi//8GAAAABfcW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TOD//8vi//8GAAAABQUX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S+D//8vi//8FAAAABRQX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SuD//8vi//8GAAAAASIXAABgBAAAAAAAAAAAAAAAAAm3HwAACScXAAAJIwAAAAFG4P//y+L//wIAAAABIxcAAC8AAAAJSB4AAAAAAAAAAAAAASQXAAAvAAAACUgeAAAAAAAAAAAAAAElFwAALwAAAAm8HwAABgAAAA8AAAABJhcAAC8AAAAJvR8AAA0AAAAdAAAAATgXAABgBAAAAAAAAAAAAAAAAAm+HwAACTkXAAAJIwAAAAE/4P//y+L//wQAAAAFSh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+4P//y+L//wYAAAAFWB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94P//y+L//wYAAAAFZh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84P//y+L//wYAAAAFdB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74P//y+L//wYAAAAFgh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64P//y+L//wYAAAAFkB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54P//y+L//wYAAAAFnh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44P//y+L//wUAAAAFrRc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E34P//y+L//wYAAAABuxcAAGAEAAAAAAAAAAAAAAAACcofAAAJwBcAAAkjAAAAATPg///L4v//AgAAAAG8FwAALwAAAAlIHgAAAAAAAAAAAAABvRcAAC8AAAAJSB4AAAAAAAAAAAAAAb4XAAAvAAAACc8fAAAGAAAADwAAAAG/FwAALwAAAAnQHwAADQAAAB0AAAAB0RcAAGAEAAAAAAAAAAAAAAAACdEfAAAJ0hcAAAkjAAAAASzg///L4v//BAAAAAXjF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vg///L4v//BgAAAAXxF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rg///L4v//BgAAAAX/F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ng///L4v//BgAAAAUNG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jg///L4v//BgAAAAUbG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fg///L4v//BgAAAAUpG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bg///L4v//BgAAAAU3G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Xg///L4v//BQAAAAVGG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STg///L4v//BgAAAAFUGAAAYAQAAAAAAAAAAAAAAAAJ3R8AAAlZGAAACSMAAAABIOD//8vi//8CAAAAAVUYAAAvAAAACeEfAAAAAAAAAAAAAAFWGAAALwAAAAnhHwAAAAAAAAAAAAABVxgAAC8AAAAJ4h8AAAIAAAAHAAAAAVgYAAAvAAAACeMfAAABAAAABQAAAAFqGAAAYAQAAAAAAAAAAAAAAAAJ5B8AAAlrGAAACSMAAAABGeD//8vi//8EAAAABXw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OD//8vi//8GAAAABYo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+D//8vi//8GAAAABZg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uD//8vi//8GAAAABaY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eD//8vi//8GAAAABbQ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OD//8vi//8GAAAABcI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+D//8vi//8GAAAABdA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uD//8vi//8FAAAABd8Y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EeD//8vi//8GAAAAAe0YAABgBAAAAAAAAAAAAAAAAAnwHwAACfIYAAAJIwAAAAEN4P//y+L//wIAAAAB7hgAAC8AAAAJ4R8AAAAAAAAAAAAAAe8YAAAvAAAACeEfAAAAAAAAAAAAAAHwGAAALwAAAAn1HwAABQAAAA0AAAAB8RgAAC8AAAAJ9h8AAAEAAAAFAAAAAQMZAABgBAAAAAAAAAAAAAAAAAn3HwAACQQZAAAJIwAAAAEG4P//y+L//wQAAAABFRkAAGAEAAAAAAAAAAAAAAAACfsfAAAJFhkAAAkjAAAAAQLg///L4v//BAAAAAEnGQAAYAQAAAAAAAAAAAAAAAAJ/x8AAAksGQAACSMAAAAB/t///8vi//8CAAAAASgZAAAvAAAACeEfAAAAAAAAAAAAAAEpGQAALwAAAAnhHwAAAAAAAAAAAAABKhkAAC8AAAAJBCAAAAQAAAALAAAAASsZAAAvAAAACQUgAAABAAAABQAAAAE9GQAAYAQAAAAAAAAAAAAAAAAJBiAAAAk+GQAACSMAAAAB99///8vi//8EAAAAAU8ZAABgBAAAAAAAAAAAAAAAAAkKIAAACVAZAAAJIwAAAAHz3///y+L//wQAAAAFYR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y3///y+L//wYAAAAFbx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x3///y+L//wYAAAAFfR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w3///y+L//wYAAAAFix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v3///y+L//wYAAAAFmR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u3///y+L//wYAAAAFpx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t3///y+L//wYAAAAFtR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s3///y+L//wUAAAAFxBk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r3///y+L//wYAAAAB0hkAAGAEAAAAAAAAAAAAAAAACRYgAAAJ1xkAAAkjAAAAAeff///L4v//AgAAAAHTGQAALwAAAAnhHwAAAAAAAAAAAAAB1BkAAC8AAAAJ4R8AAAAAAAAAAAAAAdUZAAAvAAAACRsgAAACAAAABwAAAAHWGQAALwAAAAkcIAAAAQAAAAUAAAAB6BkAAGAEAAAAAAAAAAAAAAAACR0gAAAJ6RkAAAkjAAAAAeDf///L4v//BAAAAAH6GQAAYAQAAAAAAAAAAAAAAAAJISAAAAn/GQAACSMAAAAB3N///8vi//8CAAAAAfsZAAAvAAAACeEfAAAAAAAAAAAAAAH8GQAALwAAAAnhHwAAAAAAAAAAAAAB/RkAAC8AAAAJJiAAAAYAAAAPAAAAAf4ZAAAvAAAACScgAAABAAAABQAAAAEQGgAAYAQAAAAAAAAAAAAAAAAJKCAAAAkRGgAACSMAAAAB1d///8vi//8EAAAAASIaAABgBAAAAAAAAAAAAAAAAAksIAAACSMaAAAJIwAAAAHR3///y+L//wQAAAAFNB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Q3///y+L//wYAAAAFQh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P3///y+L//wYAAAAFUB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O3///y+L//wYAAAAFXh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N3///y+L//wYAAAAFbB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M3///y+L//wYAAAAFeh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L3///y+L//wYAAAAFiB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K3///y+L//wYAAAAFlh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J3///y+L//wUAAAAFpRoAAC5Db2dub3MuQ09DLkRhdGFTb3VyY2UuUmVwb3J0RGF0YS5SZXBvcnRFbGVtZW50CAAAAAltX0NvbFNwYW4SbV9Db2xTcGFuU3BlY2lmaWVkCW1fUm93U3BhbhJtX1Jvd1NwYW5TcGVjaWZpZWQHbV9TdHlsZQRtX0lEDm1fUmVhZE9ubHlOYW1lBm1fdHlwZQAAAAACAgEECAEIAS5Db2dub3MuQ09DLkVuZ2luZS5SZXBvcnREYXRhLlJlcG9ydEVsZW1lbnRUeXBlIAAAACAAAAAAAAAAAAAAAAAACgoJIwAAAAHI3///y+L//wYAAAABsxoAAGAEAAAAAAAAAAAAAAAACTkgAAAJuBoAAAkjAAAAAcTf///L4v//AgAAAAG0GgAALwAAAAnhHwAAAAAAAAAAAAABtRoAAC8AAAAJ4R8AAAAAAAAAAAAAAbYaAAAvAAAACT4gAAAKAAAAFwAAAAG3GgAALwAAAAk/IAAAAQAAAAUAAAAByRoAAGAEAAAAAAAAAAAAAAAACUAgAAAJyhoAAAkjAAAAAb3f///L4v//BAAAAAHbGgAAYAQAAAAAAAAAAAAAAAAJRCAAAAncGgAACSMAAAABud///8vi//8EAAAABe0a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uN///8vi//8GAAAAAfsaAABgBAAAAAAAAAAAAAAAAAlJIAAACQAbAAAJIwAAAAG03///y+L//wIAAAAB/BoAAC8AAAAJ4R8AAAAAAAAAAAAAAf0aAAAvAAAACeEfAAAAAAAAAAAAAAH+GgAALwAAAAlOIAAABAAAAAsAAAAB/xoAAC8AAAAJTyAAAAQAAAALAAAAAREbAABgBAAAAAAAAAAAAAAAAAlQIAAACRYbAAAJIwAAAAGt3///y+L//wIAAAABEhsAAC8AAAAJ4R8AAAAAAAAAAAAAARMbAAAvAAAACeEfAAAAAAAAAAAAAAEUGwAALwAAAAlVIAAABQAAAA0AAAABFRsAAC8AAAAJViAAAAAAAAACAAAAAScbAABgBAAAAAAAAAAAAAAAAAlXIAAACSgbAAAJIwAAAAGm3///y+L//wQAAAABORsAAGAEAAAAAAAAAAAAAAAACVsgAAAJOhsAAAkjAAAAAaLf///L4v//BAAAAAVL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aHf///L4v//BgAAAAVZ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aDf///L4v//BgAAAAVn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/f///L4v//BgAAAAV1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7f///L4v//BgAAAAWD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3f///L4v//BgAAAAWR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zf///L4v//BgAAAAWf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vf///L4v//BgAAAAWt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rf///L4v//BQAAAAW8Gw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Znf///L4v//BgAAAAHKGwAAYAQAAAAAAAAAAAAAAAAJaCAAAAnPGwAACSMAAAABld///8vi//8CAAAAAcsbAAAvAAAACeEfAAAAAAAAAAAAAAHMGwAALwAAAAnhHwAAAAAAAAAAAAABzRsAAC8AAAAJbSAAAAQAAAALAAAAAc4bAAAvAAAACW4gAAABAAAABQAAAAHgGwAAYAQAAAAAAAAAAAAAAAAJbyAAAAnhGwAACSMAAAABjt///8vi//8EAAAAAfIbAABgBAAAAAAAAAAAAAAAAAlzIAAACfcbAAAJIwAAAAGK3///y+L//wIAAAAB8xsAAC8AAAAJ4R8AAAAAAAAAAAAAAfQbAAAvAAAACeEfAAAAAAAAAAAAAAH1GwAALwAAAAl4IAAAAgAAAAcAAAAB9hsAAC8AAAAJeSAAAAEAAAAFAAAABQg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d///8vi//8GAAAABRY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hN///8vi//8GAAAABSQ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9///8vi//8GAAAABTI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t///8vi//8GAAAABUA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d///8vi//8GAAAABU4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gN///8vi//8GAAAABVw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9///8vi//8GAAAABWo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t///8vi//8FAAAABXkcAAAuQ29nbm9zLkNPQy5EYXRhU291cmNlLlJlcG9ydERhdGEuUmVwb3J0RWxlbWVudAgAAAAJbV9Db2xTcGFuEm1fQ29sU3BhblNwZWNpZmllZAltX1Jvd1NwYW4SbV9Sb3dTcGFuU3BlY2lmaWVkB21fU3R5bGUEbV9JRA5tX1JlYWRPbmx5TmFtZQZtX3R5cGUAAAAAAgIBBAgBCAEuQ29nbm9zLkNPQy5FbmdpbmUuUmVwb3J0RGF0YS5SZXBvcnRFbGVtZW50VHlwZSAAAAAgAAAAAAAAAAAAAAAAAAoKCSMAAAABfd///8vi//8GAAAAAYccAABgBAAAAAAAAAAAAAAAAAmEIAAACYwcAAAJIwAAAAF53///y+L//wIAAAABiBwAAC8AAAAJ4R8AAAAAAAAAAAAAAYkcAAAvAAAACeEfAAAAAAAAAAAAAAGKHAAALwAAAAmJIAAACwAAABkAAAABixwAAC8AAAAJiiAAAAEAAAAFAAAAAZ0cAABgBAAAAAAAAAAAAAAAAAmLIAAACZ4cAAAJIwAAAAFy3///y+L//wQAAAABrxwAAGAEAAAAAAAAAAAAAAAACY8gAAAJsBwAAAkjAAAAAW7f///L4v//BAAAAAXBH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3f///L4v//BgAAAAXPH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zf///L4v//BgAAAAXdH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vf///L4v//BgAAAAXrH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rf///L4v//BgAAAAX5HA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nf///L4v//BgAAAAUHH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jf///L4v//BgAAAAUVH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ff///L4v//BQAAAAUkHQAALkNvZ25vcy5DT0MuRGF0YVNvdXJjZS5SZXBvcnREYXRhLlJlcG9ydEVsZW1lbnQIAAAACW1fQ29sU3BhbhJtX0NvbFNwYW5TcGVjaWZpZWQJbV9Sb3dTcGFuEm1fUm93U3BhblNwZWNpZmllZAdtX1N0eWxlBG1fSUQObV9SZWFkT25seU5hbWUGbV90eXBlAAAAAAICAQQIAQgBLkNvZ25vcy5DT0MuRW5naW5lLlJlcG9ydERhdGEuUmVwb3J0RWxlbWVudFR5cGUgAAAAIAAAAAAAAAAAAAAAAAAKCgkjAAAAAWbf///L4v//BgAAABEyHQAAAQAAAAabIAAAA1M0ORA3HQAABAAAAAmcIAAACZ0gAAAJniAAAAmfIAAAEDgdAAAEAAAACaAgAAANAxE5HQAAAQAAAAahIAAAA1M1MhE9HQAAAQAAAAaiIAAAA1M1NRFBHQAAAQAAAAajIAAAA1MyORFNHQAAAQAAAAakIAAAA1MyMBBSHQAABAAAAAmlIAAACaYgAAANAhBTHQAABAAAAAmnIAAADQMRVB0AAAEAAAAGqCAAAANTMjURWB0AAAEAAAAGqSAAAANTNDQQXB0AAAAAAAAQXR0AAAQAAAAJqiAAAAmrIAAADQIQXh0AAAQAAAAJrCAAAA0DEV8dAAABAAAABq0gAAADUzQ5EWsdAAABAAAABq4gAAAEUzE5MRBwHQAACAAAAAmvIAAACbAgAAAJsSAAAAmyIAAACbMgAAAJtCAAAAm1IAAACbYgAAAQcR0AAAQAAAAJtyAAAA0DEXIdAAABAAAABrggAAAEUzI0NRB3HQAABAAAAAm5IAAACbogAAAJuyAAAAm8IAAAEHgdAAAEAAAACb0gAAANAxF5HQAAAQAAAAa+IAAABFMyNDgRfR0AAAEAAAAGvyAAAARTMjUzEYkdAAABAAAABsAgAAAEUzQwNBCOHQAACQAAAAnBIAAACcIgAAAJwyAAAAnEIAAACcUgAAAJxiAAAAnHIAAACcggAAAJySAAABCPHQAABAAAAAnKIAAADQMRkB0AAAEAAAAGyyAAAARTNDA5EZQdAAABAAAABswgAAAEUzQxNBGYHQAAAQAAAAbNIAAABFM0MTkRpR0AAAEAAAAGziAAAARTNTAwEKodAAAEAAAACc8gAAAJ0CAAAA0CEKsdAAAEAAAACdEgAAANAxGsHQAAAQAAAAbSIAAABFM1MDURuR0AAAEAAAAG0yAAAARTNjg4EL4dAAAIAAAACdQgAAAJ1SAAAAnWIAAACdcgAAAJ2CAAAAnZIAAACdogAAAJ2yAAABC/HQAABAAAAAncIAAADQMRwB0AAAEAAAAG3SAAAARTNjkzEcwdAAABAAAABt4gAAADUzM0ENEdAAAEAAAACd8gAAAJ4CAAAA0CENIdAAAEAAAACeEgAAANAxHTHQAAAQAAAAbiIAAAA1MzORHXHQAAAQAAAAbjIAAAA1M0NBDcHQAABAAAAAnkIAAACeUgAAANAhDdHQAABAAAAAnmIAAADQMR3h0AAAEAAAAG5yAAAANTNDkR6h0AAAEAAAAG6CAAAARTMTkxEO8dAAAIAAAACekgAAAJ6iAAAAnrIAAACewgAAAJ7SAAAAnuIAAACe8gAAAJ8CAAABDwHQAABAAAAAnxIAAADQMR8R0AAAEAAAAG8iAAAARTMjQ4EfUdAAABAAAABvMgAAAEUzI1MxEBHgAAAQAAAAb0IAAABFM0MDQQBh4AAAkAAAAJ9SAAAAn2IAAACfcgAAAJ+CAAAAn5IAAACfogAAAJ+yAAAAn8IAAACf0gAAAQBx4AAAQAAAAJ/iAAAA0DEQgeAAABAAAABv8gAAAEUzQwOREMHgAAAQAAAAYAIQAABFM0MTQREB4AAAEAAAAGASEAAARTNDE5ER0eAAABAAAABgIhAAAEUzUwMBAiHgAABAAAAAkDIQAACQQhAAANAhAjHgAABAAAAAkFIQAADQMRJB4AAAEAAAAGBiEAAARTNTA1ETEeAAABAAAABgchAAAEUzY4OBA2HgAACAAAAAkIIQAACQkhAAAJCiEAAAkLIQAACQwhAAAJDSEAAAkOIQAACQ8hAAAQNx4AAAQAAAAJECEAAA0DETgeAAABAAAABhEhAAAEUzY5MxFEHgAAAQAAAAYSIQAAA1M4NBBIHgAAAAAAABBJHgAABgAAAAkTIQAACRQhAAAJFSEAAAkWIQAACRchAAAJGCEAABBKHgAADQAAAAkZIQAACRohAAAJGyEAAAkcIQAACR0hAAAJHiEAAAkfIQAACSAhAAAJISEAAAkiIQAACSMhAAAJJCEAAAklIQAAEUseAAABAAAABiYhAAADUzkwEVceAAABAAAABichAAAEUzE5NxBcHgAABgAAAAkoIQAACSkhAAAJKiEAAAkrIQAACSwhAAAJLSEAABBdHgAADQAAAAkuIQAACS8hAAAJMCEAAAkxIQAACTIhAAAJMyEAAAk0IQAACTUhAAAJNiEAAAk3IQAACTghAAAJOSEAAAk6IQAAEV4eAAABAAAABjshAAAEUzIwMxFqHgAAAQAAAAY8IQAABFMzMTAQbx4AAAYAAAAJPSEAAAk+IQAACT8hAAAJQCEAAAlBIQAACUIhAAAQcB4AAA0AAAAJQyEAAAlEIQAACUUhAAAJRiEAAAlHIQAACUghAAAJSSEAAAlKIQAACUshAAAJTCEAAAlNIQAACU4hAAAJTyEAABFxHgAAAQAAAAZQIQAABFMzMTYRfR4AAAEAAAAGUSEAAARTNDIzEIIeAAAGAAAACVIhAAAJUyEAAAlUIQAACVUhAAAJViEAAAlXIQAAEIMeAAANAAAACVghAAAJWSEAAAlaIQAACVshAAAJXCEAAAldIQAACV4hAAAJXyEAAAlgIQAACWEhAAAJYiEAAAljIQAACWQhAAARhB4AAAEAAAAGZSEAAARTNDI5EZAeAAABAAAABmYhAAADUzQ5EJUeAAAEAAAACWchAAAJaCEAAAlpIQAACWohAAAQlh4AAAQAAAAJayEAAA0DEZceAAABAAAABmwhAAADUzUyEZseAAABAAAABm0hAAADUzU1EZ8eAAABAAAABm4hAAAEUzExOBCkHgAABQAAAAlvIQAACXAhAAAJcSEAAAlyIQAACXMhAAAQpR4AAAQAAAAJdCEAAA0DEaYeAAABAAAABnUhAAAEUzEyMhGqHgAAAQAAAAZ2IQAAA1M3MhCvHgAABQAAAAl3IQAACXghAAAJeSEAAAl6IQAACXshAAAQsB4AAA0AAAAJfCEAAAl9IQAACX4hAAAJfyEAAAmAIQAACYEhAAAJgiEAAAmDIQAACYQhAAAJhSEAAAmGIQAACYchAAAJiCEAABGxHgAAAQAAAAaJIQAAA1M3OBG1HgAAAQAAAAaKIQAAA1M4MBG5HgAAAQAAAAaLIQAAA1M4MhHFHgAAAQAAAAaMIQAAA1M4NBDKHgAABgAAAAmNIQAACY4hAAAJjyEAAAmQIQAACZEhAAAJkiEAABDLHgAADQAAAAmTIQAACZQhAAAJlSEAAAmWIQAACZchAAAJmCEAAAmZIQAACZohAAAJmyEAAAmcIQAACZ0hAAAJniEAAAmfIQAAEcweAAABAAAABqAhAAADUzkwEdgeAAABAAAABqEhAAAEUzE5NxDdHgAABgAAAAmiIQAACaMhAAAJpCEAAAmlIQAACaYhAAAJpyEAABDeHgAADQAAAAmoIQAACakhAAAJqiEAAAmrIQAACawhAAAJrSEAAAmuIQAACa8hAAAJsCEAAAmxIQAACbIhAAAJsyEAAAm0IQAAEd8eAAABAAAABrUhAAAEUzIwMxHrHgAAAQAAAAa2IQAABFMzMTAQ8B4AAAYAAAAJtyEAAAm4IQAACbkhAAAJuiEAAAm7IQAACbwhAAAQ8R4AAA0AAAAJvSEAAAm+IQAACb8hAAAJwCEAAAnBIQAACcIhAAAJwyEAAAnEIQAACcUhAAAJxiEAAAnHIQAACcghAAAJySEAABHyHgAAAQAAAAbKIQAABFMzMTYR/h4AAAEAAAAGyyEAAARTNDIzEAMfAAAGAAAACcwhAAAJzSEAAAnOIQAACc8hAAAJ0CEAAAnRIQAAEAQfAAANAAAACdIhAAAJ0yEAAAnUIQAACdUhAAAJ1iEAAAnXIQAACdghAAAJ2SEAAAnaIQAACdshAAAJ3CEAAAndIQAACd4hAAARBR8AAAEAAAAG3yEAAARTNDI5EREfAAABAAAABuAhAAADUzQ2EBYfAAAEAAAACeEhAAAJ4iEAAA0CEBcfAAAEAAAACeMhAAANAxEYHwAAAQAAAAbkIQAAA1M1MhEkHwAAAQAAAAblIQAAA1M0NBApHwAABAAAAAnmIQAACechAAANAhAqHwAABAAAAAnoIQAADQMRKx8AAAEAAAAG6SEAAANTNDkRNx8AAAEAAAAG6iEAAARTMTkxEDwfAAAIAAAACeshAAAJ7CEAAAntIQAACe4hAAAJ7yEAAAnwIQAACfEhAAAJ8iEAABA9HwAABAAAAAnzIQAADQMRPh8AAAEAAAAG9CEAAARTMjQ4EUIfAAABAAAABvUhAAAEUzI1MxFOHwAAAQAAAAb2IQAABFM0MDQQUx8AAAkAAAAJ9yEAAAn4IQAACfkhAAAJ+iEAAAn7IQAACfwhAAAJ/SEAAAn+IQAACf8hAAAQVB8AAAQAAAAJACIAAA0DEVUfAAABAAAABgEiAAAEUzQwORFZHwAAAQAAAAYCIgAABFM0MTQRXR8AAAEAAAAGAyIAAARTNDE5EWofAAABAAAABgQiAAAEUzUwMBBvHwAABAAAAAkFIgAACQYiAAANAhBwHwAABAAAAAkHIgAADQMRcR8AAAEAAAAGCCIAAARTNTA1EX4fAAABAAAABgkiAAAEUzY4OBCDHwAACAAAAAkKIgAACQsiAAAJDCIAAAkNIgAACQ4iAAAJDyIAAAkQIgAACREiAAAQhB8AAAQAAAAJEiIAAA0DEYUfAAABAAAABhMiAAAEUzY5MxGRHwAAAQAAAAYUIgAAA1M4NBCWHwAABgAAAAkVIgAACRYiAAAJFyIAAAkYIgAACRkiAAAJGiIAABCXHwAADQAAAAkbIgAACRwiAAAJHSIAAAkeIgAACR8iAAAJICIAAAkhIgAACSIiAAAJIyIAAAkkIgAACSUiAAAJJiIAAAknIgAAEZgfAAABAAAABigiAAADUzkwEaQfAAABAAAABikiAAAEUzE5NxCpHwAABgAAAAkqIgAACSsiAAAJLCIAAAktIgAACS4iAAAJLyIAABCqHwAADQAAAAkwIgAACTEiAAAJMiIAAAkzIgAACTQiAAAJNSIAAAk2IgAACTciAAAJOCIAAAk5IgAACToiAAAJOyIAAAk8IgAAEasfAAABAAAABj0iAAAEUzIwMxG3HwAAAQAAAAY+IgAABFMzMTAQvB8AAAYAAAAJPyIAAAlAIgAACUEiAAAJQiIAAAlDIgAACUQiAAAQvR8AAA0AAAAJRSIAAAlGIgAACUciAAAJSCIAAAlJIgAACUoiAAAJSyIAAAlMIgAACU0iAAAJTiIAAAlPIgAACVAiAAAJUSIAABG+HwAAAQAAAAZSIgAABFMzMTYRyh8AAAEAAAAGUyIAAARTNDIzEM8fAAAGAAAACVQiAAAJVSIAAAlWIgAACVciAAAJWCIAAAlZIgAAENAfAAANAAAACVoiAAAJWyIAAAlcIgAACV0iAAAJXiIAAAlfIgAACWAiAAAJYSIAAAliIgAACWMiAAAJZCIAAAllIgAACWYiAAAR0R8AAAEAAAAGZyIAAARTNDI5Ed0fAAABAAAABmgiAAADUzQ0EOEfAAAAAAAAEOIfAAAEAAAACWkiAAAJaiIAAA0CEOMfAAAEAAAACWsiAAANAxHkHwAAAQAAAAZsIgAAA1M0ORHwHwAAAQAAAAZtIgAABFMxNjAQ9R8AAAUAAAAJbiIAAAlvIgAACXAiAAAJcSIAAAlyIgAAEPYfAAAEAAAACXMiAAANAxH3HwAAAQAAAAZ0IgAABFMxNjYR+x8AAAEAAAAGdSIAAARTMTcxEf8fAAABAAAABnYiAAAEUzIyNBAEIAAABAAAAAl3IgAACXgiAAAJeSIAAAl6IgAAEAUgAAAEAAAACXsiAAANAxEGIAAAAQAAAAZ8IgAABFMyMjkRCiAAAAEAAAAGfSIAAARTMjM0ERYgAAABAAAABn4iAAAEUzMxMxAbIAAABAAAAAl/IgAACYAiAAANAhAcIAAABAAAAAmBIgAADQMRHSAAAAEAAAAGgiIAAARTMzE5ESEgAAABAAAABoMiAAAEUzM5NRAmIAAABgAAAAmEIgAACYUiAAAJhiIAAAmHIgAACYgiAAAJiSIAABAnIAAABAAAAAmKIgAADQMRKCAAAAEAAAAGiyIAAARTNDAwESwgAAABAAAABowiAAAEUzQwNRE5IAAAAQAAAAaNIgAABFM1NjgQPiAAAAoAAAAJjiIAAAmPIgAACZAiAAAJkSIAAAmSIgAACZMiAAAJlCIAAAmVIgAACZYiAAAJlyIAABA/IAAABAAAAAmYIgAADQMRQCAAAAEAAAAGmSIAAARTNTczEUQgAAABAAAABpoiAAAEUzU3OBFJIAAAAQAAAAabIgAABFM2MTMQTiAAAAQAAAAJnCIAAAmdIgAACZ4iAAAJnyIAABBPIAAABAAAAAmgIgAACaEiAAAJoiIAAAmjIgAAEVAgAAABAAAABqQiAAAEUzYzNhBVIAAABQAAAAmlIgAACaYiAAAJpyIAAAmoIgAACakiAAAQViAAAAAAAAARVyAAAAEAAAAGqiIAAARTNjQ0EVsgAAABAAAABqsiAAAEUzY0NhFoIAAAAQAAAAasIgAABFM3NDgQbSAAAAQAAAAJrSIAAAmuIgAACa8iAAAJsCIAABBuIAAABAAAAAmxIgAADQMRbyAAAAEAAAAGsiIAAARTNzUzEXMgAAABAAAABrMiAAAEUzc3NRB4IAAABAAAAAm0IgAACbUiAAANAhB5IAAABAAAAAm2IgAADQMRhCAAAAEAAAAGtyIAAAVTMTA3MxCJIAAACwAAAAm4IgAACbkiAAAJuiIAAAm7IgAACbwiAAAJvSIAAAm+IgAACb8iAAAJwCIAAAnBIgAACcIiAAAQiiAAAAQAAAAJwyIAAA0DEYsgAAABAAAABsQiAAAFUzEwNzgRjyAAAAEAAAAGxSIAAAVTMTA4MwWcIAAAK0NvZ25vcy5DT0MuRGF0YVNvdXJjZS5SZXBvcnREYXRhLlJDTWV0YURhdGEIAAAACG1fZGltSWR4C21faXNTdW1tYXJ5Bm1fTmFtZQZtX1NpemUHbV9zdGFydAdtX3N0eWxlCG1faW5kZW50EG1fQ29udGFpbmVkR3JvdXAAAAQAAAYAAwgBJUNvZ25vcy5DT0MuRGF0YVNvdXJjZS5SZXBvcnREYXRhLkNlbGwgAAAACAgIHFN5c3RlbS5Db2xsZWN0aW9ucy5BcnJheUxpc3QgAAAAAAAAAAAJxiIAAAEAAAAAAAAACcciAAD/////CcgiAAABnSAAAJwgAAAAAAAAAAnJIgAAAQAAAAEAAAAJyiIAAP////8JyyIAAAGeIAAAnCAAAAAAAAAACcwiAAABAAAAAgAAAAnNIgAA/////wnOIgAAAZ8gAACcIAAAAAAAAAAJzyIAAAEAAAADAAAACdAiAAD/////CdEiAAABoCAAAJwgAAAAAAAAAAnSIgAADgAAAAAAAAAJ0yIAAP////8J1CIAAAGlIAAAnCAAAAAAAAAACdUiAAABAAAAAAAAAAnWIgAA/////wnXIgAAAaYgAACcIAAAAAAAAAAJ2CIAAAEAAAABAAAACdkiAAD/////CdoiAAABpyAAAJwgAAAAAAAAAAnbIgAADAAAAAAAAAAJ3CIAAP////8J3SIAAAGqIAAAnCAAAAAAAAAACd4iAAABAAAAAAAAAAnfIgAA/////wngIgAAAasgAACcIAAAAAAAAAAJ4SIAAAEAAAABAAAACeIiAAD/////CeMiAAABrCAAAJwgAAAAAAAAAAnkIgAADAAAAAAAAAAJ5SIAAP////8J5iIAAAGvIAAAnCAAAAAAAAAACeciAAABAAAAAAAAAAnoIgAA/////wnpIgAAAbAgAACcIAAAAAAAAAAJ6iIAAAEAAAABAAAACesiAAD/////CewiAAABsSAAAJwgAAAAAAAAAAntIgAAAQAAAAIAAAAJ7iIAAP////8J7yIAAAGyIAAAnCAAAAAAAAAACfAiAAABAAAAAwAAAAnxIgAA/////wnyIgAAAbMgAACcIAAAAAAAAAAJ8yIAAAEAAAAEAAAACfQiAAD/////CfUiAAABtCAAAJwgAAAAAAAAAAn2IgAAAQAAAAUAAAAJ9yIAAP////8J+CIAAAG1IAAAnCAAAAAAAAAACfkiAAABAAAABgAAAAn6IgAA/////wn7IgAAAbYgAACcIAAAAAAAAAAJ/CIAAAEAAAAHAAAACf0iAAD/////Cf4iAAABtyAAAJwgAAAAAAAAAAn/IgAACQAAAAAAAAAJACMAAP////8JASMAAAG5IAAAnCAAAAAAAAAACQIjAAABAAAAAAAAAAkDIwAA/////wkEIwAAAbogAACcIAAAAAAAAAAJBSMAAAEAAAABAAAACQYjAAD/////CQcjAAABuyAAAJwgAAAAAAAAAAkIIwAAAQAAAAIAAAAJCSMAAP////8JCiMAAAG8IAAAnCAAAAAAAAAACQsjAAABAAAAAwAAAAkMIwAA/////wkNIwAAAb0gAACcIAAAAAAAAAAJDiMAAAkAAAAAAAAACQ8jAAD/////CRAjAAABwSAAAJwgAAAAAAAAAAkRIwAAAQAAAAAAAAAJEiMAAP////8JEyMAAAHCIAAAnCAAAAAAAAAACRQjAAABAAAAAQAAAAkVIwAA/////wkWIwAAAcMgAACcIAAAAAAAAAAJFyMAAAEAAAACAAAACRgjAAD/////CRkjAAABxCAAAJwgAAAAAAAAAAkaIwAAAQAAAAMAAAAJGyMAAP////8JHCMAAAHFIAAAnCAAAAAAAAAACR0jAAABAAAABAAAAAkeIwAA/////wkfIwAAAcYgAACcIAAAAAAAAAAJICMAAAEAAAAFAAAACSEjAAD/////CSIjAAABxyAAAJwgAAAAAAAAAAkjIwAAAQAAAAYAAAAJJCMAAP////8JJSMAAAHIIAAAnCAAAAAAAAAACSYjAAABAAAABwAAAAknIwAA/////wkoIwAAAckgAACcIAAAAAAAAAAJKSMAAAEAAAAIAAAACSojAAD/////CSsjAAAByiAAAJwgAAAAAAAAAAksIwAACQAAAAAAAAAJLSMAAP////8JLiMAAAHPIAAAnCAAAAAAAAAACS8jAAABAAAAAAAAAAkwIwAA/////wkxIwAAAdAgAACcIAAAAAAAAAAJMiMAAAEAAAABAAAACTMjAAD/////CTQjAAAB0SAAAJwgAAAAAAAAAAk1IwAACAAAAAAAAAAJNiMAAP////8JNyMAAAHUIAAAnCAAAAAAAAAACTgjAAAEAAAAAAAAAAk5IwAA/////wk6IwAAAdUgAACcIAAAAAAAAAAJOyMAAAEAAAAEAAAACTwjAAD/////CT0jAAAB1iAAAJwgAAAAAAAAAAk+IwAABAAAAAUAAAAJPyMAAP////8JQCMAAAHXIAAAnCAAAAAAAAAACUEjAAAEAAAACQAAAAlCIwAA/////wlDIwAAAdggAACcIAAAAAAAAAAJRCMAAAEAAAANAAAACUUjAAD/////CUYjAAAB2SAAAJwgAAAAAAAAAAlHIwAAAQAAAA4AAAAJSCMAAP////8JSSMAAAHaIAAAnCAAAAAAAAAACUojAAABAAAADwAAAAlLIwAA/////wlMIwAAAdsgAACcIAAAAAAAAAAJTSMAAAEAAAAQAAAACU4jAAD/////CU8jAAAB3CAAAJwgAAAAAAAAAAlQIwAABwAAAAAAAAAJUSMAAP////8JUiMAAAHfIAAAnCAAAAAAAAAACVMjAAABAAAAAAAAAAlUIwAA/////wlVIwAAAeAgAACcIAAAAAAAAAAJViMAAAEAAAABAAAACVcjAAD/////CVgjAAAB4SAAAJwgAAAAAAAAAAlZIwAADgAAAAAAAAAJWiMAAP////8JWyMAAAHkIAAAnCAAAAAAAAAACVwjAAABAAAAAAAAAAldIwAA/////wleIwAAAeUgAACcIAAAAAAAAAAJXyMAAAEAAAABAAAACWAjAAD/////CWEjAAAB5iAAAJwgAAAAAAAAAAliIwAADAAAAAAAAAAJYyMAAP////8JZCMAAAHpIAAAnCAAAAAAAAAACWUjAAABAAAAAAAAAAlmIwAA/////wlnIwAAAeogAACcIAAAAAAAAAAJaCMAAAEAAAABAAAACWkjAAD/////CWojAAAB6yAAAJwgAAAAAAAAAAlrIwAAAQAAAAIAAAAJbCMAAP////8JbSMAAAHsIAAAnCAAAAAAAAAACW4jAAABAAAAAwAAAAlvIwAA/////wlwIwAAAe0gAACcIAAAAAAAAAAJcSMAAAEAAAAEAAAACXIjAAD/////CXMjAAAB7iAAAJwgAAAAAAAAAAl0IwAAAQAAAAUAAAAJdSMAAP////8JdiMAAAHvIAAAnCAAAAAAAAAACXcjAAABAAAABgAAAAl4IwAA/////wl5IwAAAfAgAACcIAAAAAAAAAAJeiMAAAEAAAAHAAAACXsjAAD/////CXwjAAAB8SAAAJwgAAAAAAAAAAl9IwAACQAAAAAAAAAJfiMAAP////8JfyMAAAH1IAAAnCAAAAAAAAAACYAjAAABAAAAAAAAAAmBIwAA/////wmCIwAAAfYgAACcIAAAAAAAAAAJgyMAAAEAAAABAAAACYQjAAD/////CYUjAAAB9yAAAJwgAAAAAAAAAAmGIwAAAQAAAAIAAAAJhyMAAP////8JiCMAAAH4IAAAnCAAAAAAAAAACYkjAAABAAAAAwAAAAmKIwAA/////wmLIwAAAfkgAACcIAAAAAAAAAAJjCMAAAEAAAAEAAAACY0jAAD/////CY4jAAAB+iAAAJwgAAAAAAAAAAmPIwAAAQAAAAUAAAAJkCMAAP////8JkSMAAAH7IAAAnCAAAAAAAAAACZIjAAABAAAABgAAAAmTIwAA/////wmUIwAAAfwgAACcIAAAAAAAAAAJlSMAAAEAAAAHAAAACZYjAAD/////CZcjAAAB/SAAAJwgAAAAAAAAAAmYIwAAAQAAAAgAAAAJmSMAAP////8JmiMAAAH+IAAAnCAAAAAAAAAACZsjAAAJAAAAAAAAAAmcIwAA/////wmdIwAAAQMhAACcIAAAAAAAAAAJniMAAAEAAAAAAAAACZ8jAAD/////CaAjAAABBCEAAJwgAAAAAAAAAAmhIwAAAQAAAAEAAAAJoiMAAP////8JoyMAAAEFIQAAnCAAAAAAAAAACaQjAAAIAAAAAAAAAAmlIwAA/////wmmIwAAAQghAACcIAAAAAAAAAAJpyMAAAQAAAAAAAAACagjAAD/////CakjAAABCSEAAJwgAAAAAAAAAAmqIwAAAQAAAAQAAAAJqyMAAP////8JrCMAAAEKIQAAnCAAAAAAAAAACa0jAAAEAAAABQAAAAmuIwAA/////wmvIwAAAQshAACcIAAAAAAAAAAJsCMAAAQAAAAJAAAACbEjAAD/////CbIjAAABDCEAAJwgAAAAAAAAAAmzIwAAAQAAAA0AAAAJtCMAAP////8JtSMAAAENIQAAnCAAAAAAAAAACbYjAAABAAAADgAAAAm3IwAA/////wm4IwAAAQ4hAACcIAAAAAAAAAAJuSMAAAEAAAAPAAAACbojAAD/////CbsjAAABDyEAAJwgAAAAAAAAAAm8IwAAAQAAABAAAAAJvSMAAP////8JviMAAAEQIQAAnCAAAAAAAAAACb8jAAAHAAAAAAAAAAnAIwAA/////wnBIwAAARMhAACcIAAAAAAAAAAJwiMAAAEAAAAAAAAACcMjAAD/////CcQjAAABFCEAAJwgAAAAAAAAAAnFIwAAAQAAAAEAAAAJxiMAAP////8JxyMAAAEVIQAAnCAAAAAAAAAACcgjAAABAAAAAgAAAAnJIwAA/////wnKIwAAARYhAACcIAAAAAAAAAAJyyMAAAEAAAADAAAACcwjAAD/////Cc0jAAABFyEAAJwgAAAAAAAAAAnOIwAAAQAAAAQAAAAJzyMAAP////8J0CMAAAEYIQAAnCAAAAAAAAAACdEjAAABAAAABQAAAAnSIwAA/////wnTIwAAARkhAACcIAAAAAAAAAAJ1CMAAAEAAAAAAAAACdUjAAD/////CdYjAAABGiEAAJwgAAAAAAAAAAnXIwAAAQAAAAEAAAAJ2CMAAP////8J2SMAAAEbIQAAnCAAAAAAAAAACdojAAABAAAAAgAAAAnbIwAA/////wncIwAAARwhAACcIAAAAAAAAAAJ3SMAAAEAAAADAAAACd4jAAD/////Cd8jAAABHSEAAJwgAAAAAAAAAAngIwAAAQAAAAQAAAAJ4SMAAP////8J4iMAAAEeIQAAnCAAAAAAAAAACeMjAAABAAAABQAAAAnkIwAA/////wnlIwAAAR8hAACcIAAAAAAAAAAJ5iMAAAEAAAAGAAAACecjAAD/////CegjAAABICEAAJwgAAAAAAAAAAnpIwAAAQAAAAcAAAAJ6iMAAP////8J6yMAAAEhIQAAnCAAAAAAAAAACewjAAABAAAACAAAAAntIwAA/////wnuIwAAASIhAACcIAAAAAAAAAAJ7yMAAAEAAAAJAAAACfAjAAD/////CfEjAAABIyEAAJwgAAAAAAAAAAnyIwAAAQAAAAoAAAAJ8yMAAP////8J9CMAAAEkIQAAnCAAAAAAAAAACfUjAAABAAAACwAAAAn2IwAA/////wn3IwAAASUhAACcIAAAAAAAAAAJ+CMAAAEAAAAMAAAACfkjAAD/////CfojAAABKCEAAJwgAAAAAAAAAAn7IwAAAQAAAAAAAAAJ/CMAAP////8J/SMAAAEpIQAAnCAAAAAAAAAACf4jAAABAAAAAQAAAAn/IwAA/////wkAJAAAASohAACcIAAAAAAAAAAJASQAAAEAAAACAAAACQIkAAD/////CQMkAAABKyEAAJwgAAAAAAAAAAkEJAAAAQAAAAMAAAAJBSQAAP////8JBiQAAAEsIQAAnCAAAAAAAAAACQckAAABAAAABAAAAAkIJAAA/////wkJJAAAAS0hAACcIAAAAAAAAAAJCiQAAAEAAAAFAAAACQskAAD/////CQwkAAABLiEAAJwgAAAAAAAAAAkNJAAAAQAAAAAAAAAJDiQAAP////8JDyQAAAEvIQAAnCAAAAAAAAAACRAkAAABAAAAAQAAAAkRJAAA/////wkSJAAAATAhAACcIAAAAAAAAAAJEyQAAAEAAAACAAAACRQkAAD/////CRUkAAABMSEAAJwgAAAAAAAAAAkWJAAAAQAAAAMAAAAJFyQAAP////8JGCQAAAEyIQAAnCAAAAAAAAAACRkkAAABAAAABAAAAAkaJAAA/////wkbJAAAATMhAACcIAAAAAAAAAAJHCQAAAEAAAAFAAAACR0kAAD/////CR4kAAABNCEAAJwgAAAAAAAAAAkfJAAAAQAAAAYAAAAJICQAAP////8JISQAAAE1IQAAnCAAAAAAAAAACSIkAAABAAAABwAAAAkjJAAA/////wkkJAAAATYhAACcIAAAAAAAAAAJJSQAAAEAAAAIAAAACSYkAAD/////CSckAAABNyEAAJwgAAAAAAAAAAkoJAAAAQAAAAkAAAAJKSQAAP////8JKiQAAAE4IQAAnCAAAAAAAAAACSskAAABAAAACgAAAAksJAAA/////wktJAAAATkhAACcIAAAAAAAAAAJLiQAAAEAAAALAAAACS8kAAD/////CTAkAAABOiEAAJwgAAAAAAAAAAkxJAAAAQAAAAwAAAAJMiQAAP////8JMyQAAAE9IQAAnCAAAAAAAAAACTQkAAABAAAAAAAAAAk1JAAA/////wk2JAAAAT4hAACcIAAAAAAAAAAJNyQAAAEAAAABAAAACTgkAAD/////CTkkAAABPyEAAJwgAAAAAAAAAAk6JAAAAQAAAAIAAAAJOyQAAP////8JPCQAAAFAIQAAnCAAAAAAAAAACT0kAAABAAAAAwAAAAk+JAAA/////wk/JAAAAUEhAACcIAAAAAAAAAAJQCQAAAEAAAAEAAAACUEkAAD/////CUIkAAABQiEAAJwgAAAAAAAAAAlDJAAAAQAAAAUAAAAJRCQAAP////8JRSQAAAFDIQAAnCAAAAAAAAAACUYkAAABAAAAAAAAAAlHJAAA/////wlIJAAAAUQhAACcIAAAAAAAAAAJSSQAAAEAAAABAAAACUokAAD/////CUskAAABRSEAAJwgAAAAAAAAAAlMJAAAAQAAAAIAAAAJTSQAAP////8JTiQAAAFGIQAAnCAAAAAAAAAACU8kAAABAAAAAwAAAAlQJAAA/////wlRJAAAAUchAACcIAAAAAAAAAAJUiQAAAEAAAAEAAAACVMkAAD/////CVQkAAABSCEAAJwgAAAAAAAAAAlVJAAAAQAAAAUAAAAJViQAAP////8JVyQAAAFJIQAAnCAAAAAAAAAACVgkAAABAAAABgAAAAlZJAAA/////wlaJAAAAUohAACcIAAAAAAAAAAJWyQAAAEAAAAHAAAACVwkAAD/////CV0kAAABSyEAAJwgAAAAAAAAAAleJAAAAQAAAAgAAAAJXyQAAP////8JYCQAAAFMIQAAnCAAAAAAAAAACWEkAAABAAAACQAAAAliJAAA/////wljJAAAAU0hAACcIAAAAAAAAAAJZCQAAAEAAAAKAAAACWUkAAD/////CWYkAAABTiEAAJwgAAAAAAAAAAlnJAAAAQAAAAsAAAAJaCQAAP////8JaSQAAAFPIQAAnCAAAAAAAAAACWokAAABAAAADAAAAAlrJAAA/////wlsJAAAAVIhAACcIAAAAAAAAAAJbSQAAAEAAAAAAAAACW4kAAD/////CW8kAAABUyEAAJwgAAAAAAAAAAlwJAAAAQAAAAEAAAAJcSQAAP////8JciQAAAFUIQAAnCAAAAAAAAAACXMkAAABAAAAAgAAAAl0JAAA/////wl1JAAAAVUhAACcIAAAAAAAAAAJdiQAAAEAAAADAAAACXckAAD/////CXgkAAABViEAAJwgAAAAAAAAAAl5JAAAAQAAAAQAAAAJeiQAAP////8JeyQAAAFXIQAAnCAAAAAAAAAACXwkAAABAAAABQAAAAl9JAAA/////wl+JAAAAVghAACcIAAAAAAAAAAJfyQAAAEAAAAAAAAACYAkAAD/////CYEkAAABWSEAAJwgAAAAAAAAAAmCJAAAAQAAAAEAAAAJgyQAAP////8JhCQAAAFaIQAAnCAAAAAAAAAACYUkAAABAAAAAgAAAAmGJAAA/////wmHJAAAAVshAACcIAAAAAAAAAAJiCQAAAEAAAADAAAACYkkAAD/////CYokAAABXCEAAJwgAAAAAAAAAAmLJAAAAQAAAAQAAAAJjCQAAP////8JjSQAAAFdIQAAnCAAAAAAAAAACY4kAAABAAAABQAAAAmPJAAA/////wmQJAAAAV4hAACcIAAAAAAAAAAJkSQAAAEAAAAGAAAACZIkAAD/////CZMkAAABXyEAAJwgAAAAAAAAAAmUJAAAAQAAAAcAAAAJlSQAAP////8JliQAAAFgIQAAnCAAAAAAAAAACZckAAABAAAACAAAAAmYJAAA/////wmZJAAAAWEhAACcIAAAAAAAAAAJmiQAAAEAAAAJAAAACZskAAD/////CZwkAAABYiEAAJwgAAAAAAAAAAmdJAAAAQAAAAoAAAAJniQAAP////8JnyQAAAFjIQAAnCAAAAAAAAAACaAkAAABAAAACwAAAAmhJAAA/////wmiJAAAAWQhAACcIAAAAAAAAAAJoyQAAAEAAAAMAAAACaQkAAD/////CaUkAAABZyEAAJwgAAAAAAAAAAmmJAAAAQAAAAAAAAAJpyQAAP////8JqCQAAAFoIQAAnCAAAAAAAAAACakkAAABAAAAAQAAAAmqJAAA/////wmrJAAAAWkhAACcIAAAAAAAAAAJrCQAAAEAAAACAAAACa0kAAD/////Ca4kAAABaiEAAJwgAAAAAAAAAAmvJAAAAQAAAAMAAAAJsCQAAP////8JsSQAAAFrIQAAnCAAAAAAAAAACbIkAAAOAAAAAAAAAAmzJAAA/////wm0JAAAAW8hAACcIAAAAAAAAAAJtSQAAAEAAAAAAAAACbYkAAD/////CbckAAABcCEAAJwgAAAAAAAAAAm4JAAAAQAAAAEAAAAJuSQAAP////8JuiQAAAFxIQAAnCAAAAAAAAAACbskAAABAAAAAgAAAAm8JAAA/////wm9JAAAAXIhAACcIAAAAAAAAAAJviQAAAEAAAADAAAACb8kAAD/////CcAkAAABcyEAAJwgAAAAAAAAAAnBJAAAAQAAAAQAAAAJwiQAAP////8JwyQAAAF0IQAAnCAAAAAAAAAACcQkAAAOAAAAAAAAAAnFJAAA/////wnGJAAAAXchAACcIAAAAAAAAAAJxyQAAAMAAAAAAAAACcgkAAD/////CckkAAABeCEAAJwgAAAAAAAAAAnKJAAAAQAAAAMAAAAJyyQAAP////8JzCQAAAF5IQAAnCAAAAAAAAAACc0kAAADAAAABAAAAAnOJAAA/////wnPJAAAAXohAACcIAAAAAAAAAAJ0CQAAAEAAAAHAAAACdEkAAD/////CdIkAAABeyEAAJwgAAAAAAAAAAnTJAAAAwAAAAgAAAAJ1CQAAP////8J1SQAAAF8IQAAnCAAAAAAAAAACdYkAAABAAAAAAAAAAnXJAAA/////wnYJAAAAX0hAACcIAAAAAAAAAAJ2SQAAAEAAAABAAAACdokAAD/////CdskAAABfiEAAJwgAAAAAAAAAAncJAAAAQAAAAIAAAAJ3SQAAP////8J3iQAAAF/IQAAnCAAAAAAAAAACd8kAAABAAAAAwAAAAngJAAA/////wnhJAAAAYAhAACcIAAAAAAAAAAJ4iQAAAEAAAAEAAAACeMkAAD/////CeQkAAABgSEAAJwgAAAAAAAAAAnlJAAAAQAAAAUAAAAJ5iQAAP////8J5yQAAAGCIQAAnCAAAAAAAAAACegkAAABAAAABgAAAAnpJAAA/////wnqJAAAAYMhAACcIAAAAAAAAAAJ6yQAAAEAAAAHAAAACewkAAD/////Ce0kAAABhCEAAJwgAAAAAAAAAAnuJAAAAQAAAAgAAAAJ7yQAAP////8J8CQAAAGFIQAAnCAAAAAAAAAACfEkAAABAAAACQAAAAnyJAAA/////wnzJAAAAYYhAACcIAAAAAAAAAAJ9CQAAAEAAAAKAAAACfUkAAD/////CfYkAAABhyEAAJwgAAAAAAAAAAn3JAAAAQAAAAsAAAAJ+CQAAP////8J+SQAAAGIIQAAnCAAAAAAAAAACfokAAABAAAADAAAAAn7JAAA/////wn8JAAAAY0hAACcIAAAAAAAAAAJ/SQAAAEAAAAAAAAACf4kAAD/////Cf8kAAABjiEAAJwgAAAAAAAAAAkAJQAAAQAAAAEAAAAJASUAAP////8JAiUAAAGPIQAAnCAAAAAAAAAACQMlAAABAAAAAgAAAAkEJQAA/////wkFJQAAAZAhAACcIAAAAAAAAAAJBiUAAAEAAAADAAAACQclAAD/////CQglAAABkSEAAJwgAAAAAAAAAAkJJQAAAQAAAAQAAAAJCiUAAP////8JCyUAAAGSIQAAnCAAAAAAAAAACQwlAAABAAAABQAAAAkNJQAA/////wkOJQAAAZMhAACcIAAAAAAAAAAJDyUAAAEAAAAAAAAACRAlAAD/////CRElAAABlCEAAJwgAAAAAAAAAAkSJQAAAQAAAAEAAAAJEyUAAP////8JFCUAAAGVIQAAnCAAAAAAAAAACRUlAAABAAAAAgAAAAkWJQAA/////wkXJQAAAZYhAACcIAAAAAAAAAAJGCUAAAEAAAADAAAACRklAAD/////CRolAAABlyEAAJwgAAAAAAAAAAkbJQAAAQAAAAQAAAAJHCUAAP////8JHSUAAAGYIQAAnCAAAAAAAAAACR4lAAABAAAABQAAAAkfJQAA/////wkgJQAAAZkhAACcIAAAAAAAAAAJISUAAAEAAAAGAAAACSIlAAD/////CSMlAAABmiEAAJwgAAAAAAAAAAkkJQAAAQAAAAcAAAAJJSUAAP////8JJiUAAAGbIQAAnCAAAAAAAAAACSclAAABAAAACAAAAAkoJQAA/////wkpJQAAAZwhAACcIAAAAAAAAAAJKiUAAAEAAAAJAAAACSslAAD/////CSwlAAABnSEAAJwgAAAAAAAAAAktJQAAAQAAAAoAAAAJLiUAAP////8JLyUAAAGeIQAAnCAAAAAAAAAACTAlAAABAAAACwAAAAkxJQAA/////wkyJQAAAZ8hAACcIAAAAAAAAAAJMyUAAAEAAAAMAAAACTQlAAD/////CTUlAAABoiEAAJwgAAAAAAAAAAk2JQAAAQAAAAAAAAAJNyUAAP////8JOCUAAAGjIQAAnCAAAAAAAAAACTklAAABAAAAAQAAAAk6JQAA/////wk7JQAAAaQhAACcIAAAAAAAAAAJPCUAAAEAAAACAAAACT0lAAD/////CT4lAAABpSEAAJwgAAAAAAAAAAk/JQAAAQAAAAMAAAAJQCUAAP////8JQSUAAAGmIQAAnCAAAAAAAAAACUIlAAABAAAABAAAAAlDJQAA/////wlEJQAAAachAACcIAAAAAAAAAAJRSUAAAEAAAAFAAAACUYlAAD/////CUclAAABqCEAAJwgAAAAAAAAAAlIJQAAAQAAAAAAAAAJSSUAAP////8JSiUAAAGpIQAAnCAAAAAAAAAACUslAAABAAAAAQAAAAlMJQAA/////wlNJQAAAaohAACcIAAAAAAAAAAJTiUAAAEAAAACAAAACU8lAAD/////CVAlAAABqyEAAJwgAAAAAAAAAAlRJQAAAQAAAAMAAAAJUiUAAP////8JUyUAAAGsIQAAnCAAAAAAAAAACVQlAAABAAAABAAAAAlVJQAA/////wlWJQAAAa0hAACcIAAAAAAAAAAJVyUAAAEAAAAFAAAACVglAAD/////CVklAAABriEAAJwgAAAAAAAAAAlaJQAAAQAAAAYAAAAJWyUAAP////8JXCUAAAGvIQAAnCAAAAAAAAAACV0lAAABAAAABwAAAAleJQAA/////wlfJQAAAbAhAACcIAAAAAAAAAAJYCUAAAEAAAAIAAAACWElAAD/////CWIlAAABsSEAAJwgAAAAAAAAAAljJQAAAQAAAAkAAAAJZCUAAP////8JZSUAAAGyIQAAnCAAAAAAAAAACWYlAAABAAAACgAAAAlnJQAA/////wloJQAAAbMhAACcIAAAAAAAAAAJaSUAAAEAAAALAAAACWolAAD/////CWslAAABtCEAAJwgAAAAAAAAAAlsJQAAAQAAAAwAAAAJbSUAAP////8JbiUAAAG3IQAAnCAAAAAAAAAACW8lAAABAAAAAAAAAAlwJQAA/////wlxJQAAAbghAACcIAAAAAAAAAAJciUAAAEAAAABAAAACXMlAAD/////CXQlAAABuSEAAJwgAAAAAAAAAAl1JQAAAQAAAAIAAAAJdiUAAP////8JdyUAAAG6IQAAnCAAAAAAAAAACXglAAABAAAAAwAAAAl5JQAA/////wl6JQAAAbshAACcIAAAAAAAAAAJeyUAAAEAAAAEAAAACXwlAAD/////CX0lAAABvCEAAJwgAAAAAAAAAAl+JQAAAQAAAAUAAAAJfyUAAP////8JgCUAAAG9IQAAnCAAAAAAAAAACYElAAABAAAAAAAAAAmCJQAA/////wmDJQAAAb4hAACcIAAAAAAAAAAJhCUAAAEAAAABAAAACYUlAAD/////CYYlAAABvyEAAJwgAAAAAAAAAAmHJQAAAQAAAAIAAAAJiCUAAP////8JiSUAAAHAIQAAnCAAAAAAAAAACYolAAABAAAAAwAAAAmLJQAA/////wmMJQAAAcEhAACcIAAAAAAAAAAJjSUAAAEAAAAEAAAACY4lAAD/////CY8lAAABwiEAAJwgAAAAAAAAAAmQJQAAAQAAAAUAAAAJkSUAAP////8JkiUAAAHDIQAAnCAAAAAAAAAACZMlAAABAAAABgAAAAmUJQAA/////wmVJQAAAcQhAACcIAAAAAAAAAAJliUAAAEAAAAHAAAACZclAAD/////CZglAAABxSEAAJwgAAAAAAAAAAmZJQAAAQAAAAgAAAAJmiUAAP////8JmyUAAAHGIQAAnCAAAAAAAAAACZwlAAABAAAACQAAAAmdJQAA/////wmeJQAAAcchAACcIAAAAAAAAAAJnyUAAAEAAAAKAAAACaAlAAD/////CaElAAAByCEAAJwgAAAAAAAAAAmiJQAAAQAAAAsAAAAJoyUAAP////8JpCUAAAHJIQAAnCAAAAAAAAAACaUlAAABAAAADAAAAAmmJQAA/////wmnJQAAAcwhAACcIAAAAAAAAAAJqCUAAAEAAAAAAAAACaklAAD/////CaolAAABzSEAAJwgAAAAAAAAAAmrJQAAAQAAAAEAAAAJrCUAAP////8JrSUAAAHOIQAAnCAAAAAAAAAACa4lAAABAAAAAgAAAAmvJQAA/////wmwJQAAAc8hAACcIAAAAAAAAAAJsSUAAAEAAAADAAAACbIlAAD/////CbMlAAAB0CEAAJwgAAAAAAAAAAm0JQAAAQAAAAQAAAAJtSUAAP////8JtiUAAAHRIQAAnCAAAAAAAAAACbclAAABAAAABQAAAAm4JQAA/////wm5JQAAAdIhAACcIAAAAAAAAAAJuiUAAAEAAAAAAAAACbslAAD/////CbwlAAAB0yEAAJwgAAAAAAAAAAm9JQAAAQAAAAEAAAAJviUAAP////8JvyUAAAHUIQAAnCAAAAAAAAAACcAlAAABAAAAAgAAAAnBJQAA/////wnCJQAAAdUhAACcIAAAAAAAAAAJwyUAAAEAAAADAAAACcQlAAD/////CcUlAAAB1iEAAJwgAAAAAAAAAAnGJQAAAQAAAAQAAAAJxyUAAP////8JyCUAAAHXIQAAnCAAAAAAAAAACcklAAABAAAABQAAAAnKJQAA/////wnLJQAAAdghAACcIAAAAAAAAAAJzCUAAAEAAAAGAAAACc0lAAD/////Cc4lAAAB2SEAAJwgAAAAAAAAAAnPJQAAAQAAAAcAAAAJ0CUAAP////8J0SUAAAHaIQAAnCAAAAAAAAAACdIlAAABAAAACAAAAAnTJQAA/////wnUJQAAAdshAACcIAAAAAAAAAAJ1SUAAAEAAAAJAAAACdYlAAD/////CdclAAAB3CEAAJwgAAAAAAAAAAnYJQAAAQAAAAoAAAAJ2SUAAP////8J2iUAAAHdIQAAnCAAAAAAAAAACdslAAABAAAACwAAAAncJQAA/////wndJQAAAd4hAACcIAAAAAAAAAAJ3iUAAAEAAAAMAAAACd8lAAD/////CeAlAAAB4SEAAJwgAAAAAAAAAAnhJQAAAQAAAAAAAAAJ4iUAAP////8J4yUAAAHiIQAAnCAAAAAAAAAACeQlAAABAAAAAQAAAAnlJQAA/////wnmJQAAAeMhAACcIAAAAAAAAAAJ5yUAAAwAAAAAAAAACeglAAD/////CeklAAAB5iEAAJwgAAAAAAAAAAnqJQAAAQAAAAAAAAAJ6yUAAP////8J7CUAAAHnIQAAnCAAAAAAAAAACe0lAAABAAAAAQAAAAnuJQAA/////wnvJQAAAeghAACcIAAAAAAAAAAJ8CUAAAwAAAAAAAAACfElAAD/////CfIlAAAB6yEAAJwgAAAAAAAAAAnzJQAAAQAAAAAAAAAJ9CUAAP////8J9SUAAAHsIQAAnCAAAAAAAAAACfYlAAABAAAAAQAAAAn3JQAA/////wn4JQAAAe0hAACcIAAAAAAAAAAJ+SUAAAEAAAACAAAACfolAAD/////CfslAAAB7iEAAJwgAAAAAAAAAAn8JQAAAQAAAAMAAAAJ/SUAAP////8J/iUAAAHvIQAAnCAAAAAAAAAACf8lAAABAAAABAAAAAkAJgAA/////wkBJgAAAfAhAACcIAAAAAAAAAAJAiYAAAEAAAAFAAAACQMmAAD/////CQQmAAAB8SEAAJwgAAAAAAAAAAkFJgAAAQAAAAYAAAAJBiYAAP////8JByYAAAHyIQAAnCAAAAAAAAAACQgmAAABAAAABwAAAAkJJgAA/////wkKJgAAAfMhAACcIAAAAAAAAAAJCyYAAAkAAAAAAAAACQwmAAD/////CQ0mAAAB9yEAAJwgAAAAAAAAAAkOJgAAAQAAAAAAAAAJDyYAAP////8JECYAAAH4IQAAnCAAAAAAAAAACREmAAABAAAAAQAAAAkSJgAA/////wkTJgAAAfkhAACcIAAAAAAAAAAJFCYAAAEAAAACAAAACRUmAAD/////CRYmAAAB+iEAAJwgAAAAAAAAAAkXJgAAAQAAAAMAAAAJGCYAAP////8JGSYAAAH7IQAAnCAAAAAAAAAACRomAAABAAAABAAAAAkbJgAA/////wkcJgAAAfwhAACcIAAAAAAAAAAJHSYAAAEAAAAFAAAACR4mAAD/////CR8mAAAB/SEAAJwgAAAAAAAAAAkgJgAAAQAAAAYAAAAJISYAAP////8JIiYAAAH+IQAAnCAAAAAAAAAACSMmAAABAAAABwAAAAkkJgAA/////wklJgAAAf8hAACcIAAAAAAAAAAJJiYAAAEAAAAIAAAACScmAAD/////CSgmAAABACIAAJwgAAAAAAAAAAkpJgAACQAAAAAAAAAJKiYAAP////8JKyYAAAEFIgAAnCAAAAAAAAAACSwmAAABAAAAAAAAAAktJgAA/////wkuJgAAAQYiAACcIAAAAAAAAAAJLyYAAAEAAAABAAAACTAmAAD/////CTEmAAABByIAAJwgAAAAAAAAAAkyJgAACAAAAAAAAAAJMyYAAP////8JNCYAAAEKIgAAnCAAAAAAAAAACTUmAAAEAAAAAAAAAAk2JgAA/////wk3JgAAAQsiAACcIAAAAAAAAAAJOCYAAAEAAAAEAAAACTkmAAD/////CTomAAABDCIAAJwgAAAAAAAAAAk7JgAABAAAAAUAAAAJPCYAAP////8JPSYAAAENIgAAnCAAAAAAAAAACT4mAAAEAAAACQAAAAk/JgAA/////wlAJgAAAQ4iAACcIAAAAAAAAAAJQSYAAAEAAAANAAAACUImAAD/////CUMmAAABDyIAAJwgAAAAAAAAAAlEJgAAAQAAAA4AAAAJRSYAAP////8JRiYAAAEQIgAAnCAAAAAAAAAACUcmAAABAAAADwAAAAlIJgAA/////wlJJgAAAREiAACcIAAAAAAAAAAJSiYAAAEAAAAQAAAACUsmAAD/////CUwmAAABEiIAAJwgAAAAAAAAAAlNJgAABwAAAAAAAAAJTiYAAP////8JTyYAAAEVIgAAnCAAAAAAAAAACVAmAAABAAAAAAAAAAlRJgAA/////wlSJgAAARYiAACcIAAAAAAAAAAJUyYAAAEAAAABAAAACVQmAAD/////CVUmAAABFyIAAJwgAAAAAAAAAAlWJgAAAQAAAAIAAAAJVyYAAP////8JWCYAAAEYIgAAnCAAAAAAAAAACVkmAAABAAAAAwAAAAlaJgAA/////wlbJgAAARkiAACcIAAAAAAAAAAJXCYAAAEAAAAEAAAACV0mAAD/////CV4mAAABGiIAAJwgAAAAAAAAAAlfJgAAAQAAAAUAAAAJYCYAAP////8JYSYAAAEbIgAAnCAAAAAAAAAACWImAAABAAAAAAAAAAljJgAA/////wlkJgAAARwiAACcIAAAAAAAAAAJZSYAAAEAAAABAAAACWYmAAD/////CWcmAAABHSIAAJwgAAAAAAAAAAloJgAAAQAAAAIAAAAJaSYAAP////8JaiYAAAEeIgAAnCAAAAAAAAAACWsmAAABAAAAAwAAAAlsJgAA/////wltJgAAAR8iAACcIAAAAAAAAAAJbiYAAAEAAAAEAAAACW8mAAD/////CXAmAAABICIAAJwgAAAAAAAAAAlxJgAAAQAAAAUAAAAJciYAAP////8JcyYAAAEhIgAAnCAAAAAAAAAACXQmAAABAAAABgAAAAl1JgAA/////wl2JgAAASIiAACcIAAAAAAAAAAJdyYAAAEAAAAHAAAACXgmAAD/////CXkmAAABIyIAAJwgAAAAAAAAAAl6JgAAAQAAAAgAAAAJeyYAAP////8JfCYAAAEkIgAAnCAAAAAAAAAACX0mAAABAAAACQAAAAl+JgAA/////wl/JgAAASUiAACcIAAAAAAAAAAJgCYAAAEAAAAKAAAACYEmAAD/////CYImAAABJiIAAJwgAAAAAAAAAAmDJgAAAQAAAAsAAAAJhCYAAP////8JhSYAAAEnIgAAnCAAAAAAAAAACYYmAAABAAAADAAAAAmHJgAA/////wmIJgAAASoiAACcIAAAAAAAAAAJiSYAAAEAAAAAAAAACYomAAD/////CYsmAAABKyIAAJwgAAAAAAAAAAmMJgAAAQAAAAEAAAAJjSYAAP////8JjiYAAAEsIgAAnCAAAAAAAAAACY8mAAABAAAAAgAAAAmQJgAA/////wmRJgAAAS0iAACcIAAAAAAAAAAJkiYAAAEAAAADAAAACZMmAAD/////CZQmAAABLiIAAJwgAAAAAAAAAAmVJgAAAQAAAAQAAAAJliYAAP////8JlyYAAAEvIgAAnCAAAAAAAAAACZgmAAABAAAABQAAAAmZJgAA/////wmaJgAAATAiAACcIAAAAAAAAAAJmyYAAAEAAAAAAAAACZwmAAD/////CZ0mAAABMSIAAJwgAAAAAAAAAAmeJgAAAQAAAAEAAAAJnyYAAP////8JoCYAAAEyIgAAnCAAAAAAAAAACaEmAAABAAAAAgAAAAmiJgAA/////wmjJgAAATMiAACcIAAAAAAAAAAJpCYAAAEAAAADAAAACaUmAAD/////CaYmAAABNCIAAJwgAAAAAAAAAAmnJgAAAQAAAAQAAAAJqCYAAP////8JqSYAAAE1IgAAnCAAAAAAAAAACaomAAABAAAABQAAAAmrJgAA/////wmsJgAAATYiAACcIAAAAAAAAAAJrSYAAAEAAAAGAAAACa4mAAD/////Ca8mAAABNyIAAJwgAAAAAAAAAAmwJgAAAQAAAAcAAAAJsSYAAP////8JsiYAAAE4IgAAnCAAAAAAAAAACbMmAAABAAAACAAAAAm0JgAA/////wm1JgAAATkiAACcIAAAAAAAAAAJtiYAAAEAAAAJAAAACbcmAAD/////CbgmAAABOiIAAJwgAAAAAAAAAAm5JgAAAQAAAAoAAAAJuiYAAP////8JuyYAAAE7IgAAnCAAAAAAAAAACbwmAAABAAAACwAAAAm9JgAA/////wm+JgAAATwiAACcIAAAAAAAAAAJvyYAAAEAAAAMAAAACcAmAAD/////CcEmAAABPyIAAJwgAAAAAAAAAAnCJgAAAQAAAAAAAAAJwyYAAP////8JxCYAAAFAIgAAnCAAAAAAAAAACcUmAAABAAAAAQAAAAnGJgAA/////wnHJgAAAUEiAACcIAAAAAAAAAAJyCYAAAEAAAACAAAACckmAAD/////CcomAAABQiIAAJwgAAAAAAAAAAnLJgAAAQAAAAMAAAAJzCYAAP////8JzSYAAAFDIgAAnCAAAAAAAAAACc4mAAABAAAABAAAAAnPJgAA/////wnQJgAAAUQiAACcIAAAAAAAAAAJ0SYAAAEAAAAFAAAACdImAAD/////CdMmAAABRSIAAJwgAAAAAAAAAAnUJgAAAQAAAAAAAAAJ1SYAAP////8J1iYAAAFGIgAAnCAAAAAAAAAACdcmAAABAAAAAQAAAAnYJgAA/////wnZJgAAAUciAACcIAAAAAAAAAAJ2iYAAAEAAAACAAAACdsmAAD/////CdwmAAABSCIAAJwgAAAAAAAAAAndJgAAAQAAAAMAAAAJ3iYAAP////8J3yYAAAFJIgAAnCAAAAAAAAAACeAmAAABAAAABAAAAAnhJgAA/////wniJgAAAUoiAACcIAAAAAAAAAAJ4yYAAAEAAAAFAAAACeQmAAD/////CeUmAAABSyIAAJwgAAAAAAAAAAnmJgAAAQAAAAYAAAAJ5yYAAP////8J6CYAAAFMIgAAnCAAAAAAAAAACekmAAABAAAABwAAAAnqJgAA/////wnrJgAAAU0iAACcIAAAAAAAAAAJ7CYAAAEAAAAIAAAACe0mAAD/////Ce4mAAABTiIAAJwgAAAAAAAAAAnvJgAAAQAAAAkAAAAJ8CYAAP////8J8SYAAAFPIgAAnCAAAAAAAAAACfImAAABAAAACgAAAAnzJgAA/////wn0JgAAAVAiAACcIAAAAAAAAAAJ9SYAAAEAAAALAAAACfYmAAD/////CfcmAAABUSIAAJwgAAAAAAAAAAn4JgAAAQAAAAwAAAAJ+SYAAP////8J+iYAAAFUIgAAnCAAAAAAAAAACfsmAAABAAAAAAAAAAn8JgAA/////wn9JgAAAVUiAACcIAAAAAAAAAAJ/iYAAAEAAAABAAAACf8mAAD/////CQAnAAABViIAAJwgAAAAAAAAAAkBJwAAAQAAAAIAAAAJAicAAP////8JAycAAAFXIgAAnCAAAAAAAAAACQQnAAABAAAAAwAAAAkFJwAA/////wkGJwAAAVgiAACcIAAAAAAAAAAJBycAAAEAAAAEAAAACQgnAAD/////CQknAAABWSIAAJwgAAAAAAAAAAkKJwAAAQAAAAUAAAAJCycAAP////8JDCcAAAFaIgAAnCAAAAAAAAAACQ0nAAABAAAAAAAAAAkOJwAA/////wkPJwAAAVsiAACcIAAAAAAAAAAJECcAAAEAAAABAAAACREnAAD/////CRInAAABXCIAAJwgAAAAAAAAAAkTJwAAAQAAAAIAAAAJFCcAAP////8JFScAAAFdIgAAnCAAAAAAAAAACRYnAAABAAAAAwAAAAkXJwAA/////wkYJwAAAV4iAACcIAAAAAAAAAAJGScAAAEAAAAEAAAACRonAAD/////CRsnAAABXyIAAJwgAAAAAAAAAAkcJwAAAQAAAAUAAAAJHScAAP////8JHicAAAFgIgAAnCAAAAAAAAAACR8nAAABAAAABgAAAAkgJwAA/////wkhJwAAAWEiAACcIAAAAAAAAAAJIicAAAEAAAAHAAAACSMnAAD/////CSQnAAABYiIAAJwgAAAAAAAAAAklJwAAAQAAAAgAAAAJJicAAP////8JJycAAAFjIgAAnCAAAAAAAAAACSgnAAABAAAACQAAAAkpJwAA/////wkqJwAAAWQiAACcIAAAAAAAAAAJKycAAAEAAAAKAAAACSwnAAD/////CS0nAAABZSIAAJwgAAAAAAAAAAkuJwAAAQAAAAsAAAAJLycAAP////8JMCcAAAFmIgAAnCAAAAAAAAAACTEnAAABAAAADAAAAAkyJwAA/////wkzJwAAAWkiAACcIAAAAAAAAAAJNCcAAAEAAAAAAAAACTUnAAD/////CTYnAAABaiIAAJwgAAAAAAAAAAk3JwAAAQAAAAEAAAAJOCcAAP////8JOScAAAFrIgAAnCAAAAAAAAAACTonAAAMAAAAAAAAAAk7JwAA/////wk8JwAAAW4iAACcIAAAAAAAAAAJPScAAAEAAAAAAAAACT4nAAD/////CT8nAAABbyIAAJwgAAAAAAAAAAlAJwAAAQAAAAEAAAAJQScAAP////8JQicAAAFwIgAAnCAAAAAAAAAACUMnAAABAAAAAgAAAAlEJwAA/////wlFJwAAAXEiAACcIAAAAAAAAAAJRicAAAEAAAADAAAACUcnAAD/////CUgnAAABciIAAJwgAAAAAAAAAAlJJwAAAQAAAAQAAAAJSicAAP////8JSycAAAFzIgAAnCAAAAAAAAAACUwnAAAOAAAAAAAAAAlNJwAA/////wlOJwAAAXciAACcIAAAAAAAAAAJTycAAAEAAAAAAAAACVAnAAD/////CVEnAAABeCIAAJwgAAAAAAAAAAlSJwAAAQAAAAEAAAAJUycAAP////8JVCcAAAF5IgAAnCAAAAAAAAAACVUnAAABAAAAAgAAAAlWJwAA/////wlXJwAAAXoiAACcIAAAAAAAAAAJWCcAAAEAAAADAAAACVknAAD/////CVonAAABeyIAAJwgAAAAAAAAAAlbJwAADgAAAAAAAAAJXCcAAP////8JXScAAAF/IgAAnCAAAAAAAAAACV4nAAABAAAAAAAAAAlfJwAA/////wlgJwAAAYAiAACcIAAAAAAAAAAJYScAAAEAAAABAAAACWInAAD/////CWMnAAABgSIAAJwgAAAAAAAAAAlkJwAADgAAAAAAAAAJZScAAP////8JZicAAAGEIgAAnCAAAAAAAAAACWcnAAABAAAAAAAAAAloJwAA/////wlpJwAAAYUiAACcIAAAAAAAAAAJaicAAAEAAAABAAAACWsnAAD/////CWwnAAABhiIAAJwgAAAAAAAAAAltJwAAAQAAAAIAAAAJbicAAP////8JbycAAAGHIgAAnCAAAAAAAAAACXAnAAABAAAAAwAAAAlxJwAA/////wlyJwAAAYgiAACcIAAAAAAAAAAJcycAAAEAAAAEAAAACXQnAAD/////CXUnAAABiSIAAJwgAAAAAAAAAAl2JwAAAQAAAAUAAAAJdycAAP////8JeCcAAAGKIgAAnCAAAAAAAAAACXknAAAOAAAAAAAAAAl6JwAA/////wl7JwAAAY4iAACcIAAAAAAAAAAJfCcAAAEAAAAAAAAACX0nAAD/////CX4nAAABjyIAAJwgAAAAAAAAAAl/JwAAAQAAAAEAAAAJgCcAAP////8JgScAAAGQIgAAnCAAAAAAAAAACYInAAABAAAAAgAAAAmDJwAA/////wmEJwAAAZEiAACcIAAAAAAAAAAJhScAAAEAAAADAAAACYYnAAD/////CYcnAAABkiIAAJwgAAAAAAAAAAmIJwAAAQAAAAQAAAAJiScAAP////8JiicAAAGTIgAAnCAAAAAAAAAACYsnAAABAAAABQAAAAmMJwAA/////wmNJwAAAZQiAACcIAAAAAAAAAAJjicAAAEAAAAGAAAACY8nAAD/////CZAnAAABlSIAAJwgAAAAAAAAAAmRJwAAAQAAAAcAAAAJkicAAP////8JkycAAAGWIgAAnCAAAAAAAAAACZQnAAABAAAACAAAAAmVJwAA/////wmWJwAAAZciAACcIAAAAAAAAAAJlycAAAEAAAAJAAAACZgnAAD/////CZknAAABmCIAAJwgAAAAAAAAAAmaJwAADgAAAAAAAAAJmycAAP////8JnCcAAAGcIgAAnCAAAAAAAAAACZ0nAAABAAAAAAAAAAmeJwAA/////wmfJwAAAZ0iAACcIAAAAAAAAAAJoCcAAAEAAAABAAAACaEnAAD/////CaInAAABniIAAJwgAAAAAAAAAAmjJwAAAQAAAAIAAAAJpCcAAP////8JpScAAAGfIgAAnCAAAAAAAAAACaYnAAABAAAAAwAAAAmnJwAA/////wmoJwAAAaAiAACcIAAAAAAAAAAJqScAAAEAAAAAAAAACaonAAD/////CasnAAABoSIAAJwgAAAAAAAAAAmsJwAAAQAAAAEAAAAJrScAAP////8JricAAAGiIgAAnCAAAAAAAAAACa8nAAABAAAAAgAAAAmwJwAA/////wmxJwAAAaMiAACcIAAAAAAAAAAJsicAAAEAAAADAAAACbMnAAD/////CbQnAAABpSIAAJwgAAAAAAAAAAm1JwAAAQAAAAAAAAAJticAAP////8JtycAAAGmIgAAnCAAAAAAAAAACbgnAAABAAAAAQAAAAm5JwAA/////wm6JwAAAaciAACcIAAAAAAAAAAJuycAAAEAAAACAAAACbwnAAD/////Cb0nAAABqCIAAJwgAAAAAAAAAAm+JwAAAQAAAAMAAAAJvycAAP////8JwCcAAAGpIgAAnCAAAAAAAAAACcEnAAABAAAABAAAAAnCJwAA/////wnDJwAAAa0iAACcIAAAAAAAAAAJxCcAAAEAAAAAAAAACcUnAAD/////CcYnAAABriIAAJwgAAAAAAAAAAnHJwAAAQAAAAEAAAAJyCcAAP////8JyScAAAGvIgAAnCAAAAAAAAAACconAAABAAAAAgAAAAnLJwAA/////wnMJwAAAbAiAACcIAAAAAAAAAAJzScAAAEAAAADAAAACc4nAAD/////Cc8nAAABsSIAAJwgAAAAAAAAAAnQJwAADgAAAAAAAAAJ0ScAAP////8J0icAAAG0IgAAnCAAAAAAAAAACdMnAAABAAAAAAAAAAnUJwAA/////wnVJwAAAbUiAACcIAAAAAAAAAAJ1icAAAEAAAABAAAACdcnAAD/////CdgnAAABtiIAAJwgAAAAAAAAAAnZJwAAAwAAAAAAAAAJ2icAAP////8J2ycAAAG4IgAAnCAAAAAAAAAACdwnAAAEAAAAAAAAAAndJwAA/////wneJwAAAbkiAACcIAAAAAAAAAAJ3ycAAAQAAAAEAAAACeAnAAD/////CeEnAAABuiIAAJwgAAAAAAAAAAniJwAABAAAAAgAAAAJ4ycAAP////8J5CcAAAG7IgAAnCAAAAAAAAAACeUnAAAEAAAADAAAAAnmJwAA/////wnnJwAAAbwiAACcIAAAAAAAAAAJ6CcAAAQAAAAQAAAACeknAAD/////CeonAAABvSIAAJwgAAAAAAAAAAnrJwAABAAAABQAAAAJ7CcAAP////8J7ScAAAG+IgAAnCAAAAAAAAAACe4nAAAEAAAAGAAAAAnvJwAA/////wnwJwAAAb8iAACcIAAAAAAAAAAJ8ScAAAEAAAAcAAAACfInAAD/////CfMnAAABwCIAAJwgAAAAAAAAAAn0JwAAAQAAAB0AAAAJ9ScAAP////8J9icAAAHBIgAAnCAAAAAAAAAACfcnAAABAAAAHgAAAAn4JwAA/////wn5JwAAAcIiAACcIAAAAAAAAAAJ+icAAAEAAAAfAAAACfsnAAD/////CfwnAAABwyIAAJwgAAAAAAAAAAn9JwAACwAAAAAAAAAJ/icAAP////8J/ycAAAXGIgAAJUNvZ25vcy5DT0MuRGF0YVNvdXJjZS5SZXBvcnREYXRhLkNlbGwKAAAAC21fQ2VsbFBhcnRzB21fVmFsdWUMbV9Gb3JtdFZhbHVlCW1fY29sc3BhbhJtX2NvbHNwYW5zcGVjaWZpZWQJbV9yb3dzcGFuEm1fcm93c3BhbnNwZWNpZmllZAdtX3N0eWxlCm1faGFzSW1hZ2UKbV9pbWFnZXVybAQBAQAAAAAGAAErQ29nbm9zLkNPQy5EYXRhU291cmNlLlJlcG9ydERhdGEuQ2VsbFBhcnRbXSAAAAAIAQgBASAAAAAJACgAAAkjAAAACSMAAAAAAAAAAAAAAAAACcciAAAACSMAAAARxyIAAAEAAAAGBCgAAANTMTMByCIAAC8AAAAJViAAAAAAAAAAAAAAAckiAADGIgAACQYoAAAJIwAAAAkjAAAAAAAAAAAAAAAAAAnKIgAAAAkjAAAAEcoiAAABAAAABgooAAADUzIzAcsiAAAvAAAACVYgAAAAAAAAAAAAAAHMIgAAxiIAAAkMKAAACSMAAAAJIwAAAAAAAAAAAAAAAAAJzSIAAAAJIwAAABHNIgAAAQAAAAYQKAAAA1MzMwHOIgAALwAAAAlWIAAAAAAAAAAAAAABzyIAAMYiAAAJEigAAAkjAAAACSMAAAAAAAAAAAAAAAAACdAiAAAACSMAAAAR0CIAAAEAAAAGFigAAANTNDMB0SIAAC8AAAAJViAAAAAAAAAAAAAAAdIiAADGIgAACRgoAAAJIwAAAAkjAAAADgAAAAEAAAAAAAnTIgAAAAkjAAAAEdMiAAABAAAABhwoAAACUzYB1CIAAC8AAAAJHSgAAA4AAAAOAAAAAdUiAADGIgAACR4oAAAJIwAAAAkjAAAAAAAAAAAAAAAAAAnWIgAAAAkjAAAAEdYiAAABAAAABiIoAAADUzExAdciAAAvAAAACVYgAAAAAAAAAAAAAAHYIgAAxiIAAAkkKAAACSMAAAAJIwAAAAAAAAAAAAAAAAAJ2SIAAAAJIwAAABHZIgAAAQAAAAYoKAAAA1MxNgHaIgAALwAAAAlWIAAAAAAAAAAAAAAB2yIAAMYiAAAJKigAAAkjAAAACSMAAAAMAAAAAQAAAAAACdwiAAAACSMAAAAR3CIAAAEAAAAGLigAAAJTNgHdIgAALwAAAAkvKAAADAAAAAwAAAAB3iIAAMYiAAAJMCgAAAkjAAAACSMAAAAAAAAAAAAAAAAACd8iAAAACSMAAAAR3yIAAAEAAAAGNCgAAANTMzUB4CIAAC8AAAAJViAAAAAAAAAAAAAAAeEiAADGIgAACTYoAAAJIwAAAAkjAAAAAAAAAAAAAAAAAAniIgAAAAkjAAAAEeIiAAABAAAABjooAAADUzQwAeMiAAAvAAAACVYgAAAAAAAAAAAAAAHkIgAAxiIAAAk8KAAACSMAAAAJIwAAAAwAAAABAAAAAAAJ5SIAAAAJIwAAABHlIgAAAQAAAAZAKAAAA1MzMAHmIgAALwAAAAlBKAAADAAAAAwAAAAB5yIAAMYiAAAJQigAAAkjAAAACSMAAAAAAAAAAAAAAAAACegiAAAACSMAAAAR6CIAAAEAAAAGRigAAARTMTEyAekiAAAvAAAACVYgAAAAAAAAAAAAAAHqIgAAxiIAAAlIKAAACSMAAAAJIwAAAAAAAAAAAAAAAAAJ6yIAAAAJIwAAABHrIgAAAQAAAAZMKAAABFMxMjIB7CIAAC8AAAAJViAAAAAAAAAAAAAAAe0iAADGIgAACU4oAAAJIwAAAAkjAAAAAAAAAAAAAAAAAAnuIgAAAAkjAAAAEe4iAAABAAAABlIoAAAEUzEzMgHvIgAALwAAAAlWIAAAAAAAAAAAAAAB8CIAAMYiAAAJVCgAAAkjAAAACSMAAAAAAAAAAAAAAAAACfEiAAAACSMAAAAR8SIAAAEAAAAGWCgAAARTMTQyAfIiAAAvAAAACVYgAAAAAAAAAAAAAAHzIgAAxiIAAAlaKAAACSMAAAAJIwAAAAAAAAAAAAAAAAAJ9CIAAAAJIwAAABH0IgAAAQAAAAZeKAAABFMxNTIB9SIAAC8AAAAJViAAAAAAAAAAAAAAAfYiAADGIgAACWAoAAAJIwAAAAkjAAAAAAAAAAAAAAAAAAn3IgAAAAkjAAAAEfciAAABAAAABmQoAAAEUzE2MgH4IgAALwAAAAlWIAAAAAAAAAAAAAAB+SIAAMYiAAAJZigAAAkjAAAACSMAAAAAAAAAAAAAAAAACfoiAAAACSMAAAAR+iIAAAEAAAAGaigAAARTMTcyAfsiAAAvAAAACVYgAAAAAAAAAAAAAAH8IgAAxiIAAAlsKAAACSMAAAAJIwAAAAAAAAAAAAAAAAAJ/SIAAAAJIwAAABH9IgAAAQAAAAZwKAAABFMxODIB/iIAAC8AAAAJViAAAAAAAAAAAAAAAf8iAADGIgAACXIoAAAJIwAAAAkjAAAACQAAAAEAAAAAAAkAIwAAAAkjAAAAEQAjAAABAAAABnYoAAAEUzEwNQEBIwAALwAAAAl3KAAACQAAAAkAAAABAiMAAMYiAAAJeCgAAAkjAAAACSMAAAAAAAAAAAAAAAAACQMjAAAACSMAAAARAyMAAAEAAAAGfCgAAARTMjA2AQQjAAAvAAAACVYgAAAAAAAAAAAAAAEFIwAAxiIAAAl+KAAACSMAAAAJIwAAAAAAAAAAAAAAAAAJBiMAAAAJIwAAABEGIwAAAQAAAAaCKAAABFMyMTYBByMAAC8AAAAJViAAAAAAAAAAAAAAAQgjAADGIgAACYQoAAAJIwAAAAkjAAAAAAAAAAAAAAAAAAkJIwAAAAkjAAAAEQkjAAABAAAABogoAAAEUzIyNgEKIwAALwAAAAlWIAAAAAAAAAAAAAABCyMAAMYiAAAJiigAAAkjAAAACSMAAAAAAAAAAAAAAAAACQwjAAAACSMAAAARDCMAAAEAAAAGjigAAARTMjM2AQ0jAAAvAAAACVYgAAAAAAAAAAAAAAEOIwAAxiIAAAmQKAAACSMAAAAJIwAAAAkAAAABAAAAAAAJDyMAAAAJIwAAABEPIwAAAQAAAAaUKAAABFMxOTkBECMAAC8AAAAJlSgAAAkAAAAJAAAAAREjAADGIgAACZYoAAAJIwAAAAkjAAAAAAAAAAAAAAAAAAkSIwAAAAkjAAAAERIjAAABAAAABpooAAAEUzMxNQETIwAALwAAAAlWIAAAAAAAAAAAAAABFCMAAMYiAAAJnCgAAAkjAAAACSMAAAAAAAAAAAAAAAAACRUjAAAACSMAAAARFSMAAAEAAAAGoCgAAARTMzI1ARYjAAAvAAAACVYgAAAAAAAAAAAAAAEXIwAAxiIAAAmiKAAACSMAAAAJIwAAAAAAAAAAAAAAAAAJGCMAAAAJIwAAABEYIwAAAQAAAAamKAAABFMzMzUBGSMAAC8AAAAJViAAAAAAAAAAAAAAARojAADGIgAACagoAAAJIwAAAAkjAAAAAAAAAAAAAAAAAAkbIwAAAAkjAAAAERsjAAABAAAABqwoAAAEUzM0NQEcIwAALwAAAAlWIAAAAAAAAAAAAAABHSMAAMYiAAAJrigAAAkjAAAACSMAAAAAAAAAAAAAAAAACR4jAAAACSMAAAARHiMAAAEAAAAGsigAAARTMzU1AR8jAAAvAAAACVYgAAAAAAAAAAAAAAEgIwAAxiIAAAm0KAAACSMAAAAJIwAAAAAAAAAAAAAAAAAJISMAAAAJIwAAABEhIwAAAQAAAAa4KAAABFMzNjUBIiMAAC8AAAAJViAAAAAAAAAAAAAAASMjAADGIgAACbooAAAJIwAAAAkjAAAAAAAAAAAAAAAAAAkkIwAAAAkjAAAAESQjAAABAAAABr4oAAAEUzM3NQElIwAALwAAAAlWIAAAAAAAAAAAAAABJiMAAMYiAAAJwCgAAAkjAAAACSMAAAAAAAAAAAAAAAAACScjAAAACSMAAAARJyMAAAEAAAAGxCgAAARTMzg1ASgjAAAvAAAACVYgAAAAAAAAAAAAAAEpIwAAxiIAAAnGKAAACSMAAAAJIwAAAAAAAAAAAAAAAAAJKiMAAAAJIwAAABEqIwAAAQAAAAbKKAAABFMzOTUBKyMAAC8AAAAJViAAAAAAAAAAAAAAASwjAADGIgAACcwoAAAJIwAAAAkjAAAACQAAAAEAAAAAAAktIwAAAAkjAAAAES0jAAABAAAABtAoAAAEUzMwOAEuIwAALwAAAAnRKAAACQAAAAkAAAABLyMAAMYiAAAJ0igAAAkjAAAACSMAAAAAAAAAAAAAAAAACTAjAAAACSMAAAARMCMAAAEAAAAG1igAAARTNDgxATEjAAAvAAAACVYgAAAAAAAAAAAAAAEyIwAAxiIAAAnYKAAACSMAAAAJIwAAAAAAAAAAAAAAAAAJMyMAAAAJIwAAABEzIwAAAQAAAAbcKAAABFM0OTEBNCMAAC8AAAAJViAAAAAAAAAAAAAAATUjAADGIgAACd4oAAAJIwAAAAkjAAAACAAAAAEAAAAAAAk2IwAAAAkjAAAAETYjAAABAAAABuIoAAAEUzQ3NAE3IwAALwAAAAnjKAAACAAAAAgAAAABOCMAAMYiAAAJ5CgAAAkjAAAACSMAAAAAAAAAAAQAAAABCTkjAAAACSMAAAAROSMAAAEAAAAG6CgAAARTNTYyATojAAAvAAAACekoAAAEAAAABAAAAAE7IwAAxiIAAAnqKAAACSMAAAAJIwAAAAAAAAAAAAAAAAAJPCMAAAAJIwAAABE8IwAAAQAAAAbuKAAABFM1OTIBPSMAAC8AAAAJ7ygAAAEAAAABAAAAAT4jAADGIgAACfAoAAAJIwAAAAkjAAAAAAAAAAAEAAAAAQk/IwAAAAkjAAAAET8jAAABAAAABvQoAAAEUzYwMQFAIwAALwAAAAn1KAAABAAAAAQAAAABQSMAAMYiAAAJ9igAAAkjAAAACSMAAAAAAAAAAAQAAAABCUIjAAAACSMAAAARQiMAAAEAAAAG+igAAARTNjMxAUMjAAAvAAAACfsoAAAEAAAABAAAAAFEIwAAxiIAAAn8KAAACSMAAAAJIwAAAAIAAAABAAAAAAAJRSMAAAAJIwAAABFFIwAAAQAAAAYAKQAABFM2NjEBRiMAAC8AAAAJViAAAAAAAAAAAAAAAUcjAADGIgAACQIpAAAJIwAAAAkjAAAAAgAAAAEAAAAAAAlIIwAAAAkjAAAAEUgjAAABAAAABgYpAAAEUzY2OAFJIwAALwAAAAlWIAAAAAAAAAAAAAABSiMAAMYiAAAJCCkAAAkjAAAACSMAAAACAAAAAQAAAAAACUsjAAAACSMAAAARSyMAAAEAAAAGDCkAAARTNjc1AUwjAAAvAAAACVYgAAAAAAAAAAAAAAFNIwAAxiIAAAkOKQAACSMAAAAJIwAAAAIAAAABAAAAAAAJTiMAAAAJIwAAABFOIwAAAQAAAAYSKQAABFM2ODIBTyMAAC8AAAAJViAAAAAAAAAAAAAAAVAjAADGIgAACRQpAAAJIwAAAAkjAAAABwAAAAEAAAAAAAlRIwAAAAkjAAAAEVEjAAABAAAABhgpAAAEUzU1NgFSIwAALwAAAAkZKQAABwAAAAcAAAABUyMAAMYiAAAJGikAAAkjAAAACSMAAAAAAAAAAAAAAAAACVQjAAAACSMAAAARVCMAAAEAAAAGHikAAANTMTUBVSMAAC8AAAAJViAAAAAAAAAAAAAAAVYjAADGIgAACSApAAAJIwAAAAkjAAAAAAAAAAAAAAAAAAlXIwAAAAkjAAAAEVcjAAABAAAABiQpAAADUzI1AVgjAAAvAAAACVYgAAAAAAAAAAAAAAFZIwAAxiIAAAkmKQAACSMAAAAJIwAAAA4AAAABAAAAAAAJWiMAAAAJIwAAABFaIwAAAQAAAAYqKQAAAlM4AVsjAAAvAAAACSspAAAOAAAADgAAAAFcIwAAxiIAAAksKQAACSMAAAAJIwAAAAAAAAAAAAAAAAAJXSMAAAAJIwAAABFdIwAAAQAAAAYwKQAAA1MzNQFeIwAALwAAAAlWIAAAAAAAAAAAAAABXyMAAMYiAAAJMikAAAkjAAAACSMAAAAAAAAAAAAAAAAACWAjAAAACSMAAAARYCMAAAEAAAAGNikAAANTNDABYSMAAC8AAAAJViAAAAAAAAAAAAAAAWIjAADGIgAACTgpAAAJIwAAAAkjAAAADAAAAAEAAAAAAAljIwAAAAkjAAAAEWMjAAABAAAABjwpAAADUzMwAWQjAAAvAAAACT0pAAAMAAAADAAAAAFlIwAAxiIAAAk+KQAACSMAAAAJIwAAAAAAAAAAAAAAAAAJZiMAAAAJIwAAABFmIwAAAQAAAAZCKQAABFMxMTIBZyMAAC8AAAAJViAAAAAAAAAAAAAAAWgjAADGIgAACUQpAAAJIwAAAAkjAAAAAAAAAAAAAAAAAAlpIwAAAAkjAAAAEWkjAAABAAAABkgpAAAEUzEyMgFqIwAALwAAAAlWIAAAAAAAAAAAAAABayMAAMYiAAAJSikAAAkjAAAACSMAAAAAAAAAAAAAAAAACWwjAAAACSMAAAARbCMAAAEAAAAGTikAAARTMTMyAW0jAAAvAAAACVYgAAAAAAAAAAAAAAFuIwAAxiIAAAlQKQAACSMAAAAJIwAAAAAAAAAAAAAAAAAJbyMAAAAJIwAAABFvIwAAAQAAAAZUKQAABFMxNDIBcCMAAC8AAAAJViAAAAAAAAAAAAAAAXEjAADGIgAACVYpAAAJIwAAAAkjAAAAAAAAAAAAAAAAAAlyIwAAAAkjAAAAEXIjAAABAAAABlopAAAEUzE1MgFzIwAALwAAAAlWIAAAAAAAAAAAAAABdCMAAMYiAAAJXCkAAAkjAAAACSMAAAAAAAAAAAAAAAAACXUjAAAACSMAAAARdSMAAAEAAAAGYCkAAARTMTYyAXYjAAAvAAAACVYgAAAAAAAAAAAAAAF3IwAAxiIAAAliKQAACSMAAAAJIwAAAAAAAAAAAAAAAAAJeCMAAAAJIwAAABF4IwAAAQAAAAZmKQAABFMxNzIBeSMAAC8AAAAJViAAAAAAAAAAAAAAAXojAADGIgAACWgpAAAJIwAAAAkjAAAAAAAAAAAAAAAAAAl7IwAAAAkjAAAAEXsjAAABAAAABmwpAAAEUzE4MgF8IwAALwAAAAlWIAAAAAAAAAAAAAABfSMAAMYiAAAJbikAAAkjAAAACSMAAAAJAAAAAQAAAAAACX4jAAAACSMAAAARfiMAAAEAAAAGcikAAARTMTA1AX8jAAAvAAAACXMpAAAJAAAACQAAAAGAIwAAxiIAAAl0KQAACSMAAAAJIwAAAAAAAAAAAAAAAAAJgSMAAAAJIwAAABGBIwAAAQAAAAZ4KQAABFMzMTUBgiMAAC8AAAAJViAAAAAAAAAAAAAAAYMjAADGIgAACXopAAAJIwAAAAkjAAAAAAAAAAAAAAAAAAmEIwAAAAkjAAAAEYQjAAABAAAABn4pAAAEUzMyNQGFIwAALwAAAAlWIAAAAAAAAAAAAAABhiMAAMYiAAAJgCkAAAkjAAAACSMAAAAAAAAAAAAAAAAACYcjAAAACSMAAAARhyMAAAEAAAAGhCkAAARTMzM1AYgjAAAvAAAACVYgAAAAAAAAAAAAAAGJIwAAxiIAAAmGKQAACSMAAAAJIwAAAAAAAAAAAAAAAAAJiiMAAAAJIwAAABGKIwAAAQAAAAaKKQAABFMzNDUBiyMAAC8AAAAJViAAAAAAAAAAAAAAAYwjAADGIgAACYwpAAAJIwAAAAkjAAAAAAAAAAAAAAAAAAmNIwAAAAkjAAAAEY0jAAABAAAABpApAAAEUzM1NQGOIwAALwAAAAlWIAAAAAAAAAAAAAABjyMAAMYiAAAJkikAAAkjAAAACSMAAAAAAAAAAAAAAAAACZAjAAAACSMAAAARkCMAAAEAAAAGlikAAARTMzY1AZEjAAAvAAAACVYgAAAAAAAAAAAAAAGSIwAAxiIAAAmYKQAACSMAAAAJIwAAAAAAAAAAAAAAAAAJkyMAAAAJIwAAABGTIwAAAQAAAAacKQAABFMzNzUBlCMAAC8AAAAJViAAAAAAAAAAAAAAAZUjAADGIgAACZ4pAAAJIwAAAAkjAAAAAAAAAAAAAAAAAAmWIwAAAAkjAAAAEZYjAAABAAAABqIpAAAEUzM4NQGXIwAALwAAAAlWIAAAAAAAAAAAAAABmCMAAMYiAAAJpCkAAAkjAAAACSMAAAAAAAAAAAAAAAAACZkjAAAACSMAAAARmSMAAAEAAAAGqCkAAARTMzk1AZojAAAvAAAACVYgAAAAAAAAAAAAAAGbIwAAxiIAAAmqKQAACSMAAAAJIwAAAAkAAAABAAAAAAAJnCMAAAAJIwAAABGcIwAAAQAAAAauKQAABFMzMDgBnSMAAC8AAAAJrykAAAkAAAAJAAAAAZ4jAADGIgAACbApAAAJIwAAAAkjAAAAAAAAAAAAAAAAAAmfIwAAAAkjAAAAEZ8jAAABAAAABrQpAAAEUzQ4MQGgIwAALwAAAAlWIAAAAAAAAAAAAAABoSMAAMYiAAAJtikAAAkjAAAACSMAAAAAAAAAAAAAAAAACaIjAAAACSMAAAARoiMAAAEAAAAGuikAAARTNDkxAaMjAAAvAAAACVYgAAAAAAAAAAAAAAGkIwAAxiIAAAm8KQAACSMAAAAJIwAAAAgAAAABAAAAAAAJpSMAAAAJIwAAABGlIwAAAQAAAAbAKQAABFM0NzQBpiMAAC8AAAAJwSkAAAgAAAAIAAAAAacjAADGIgAACcIpAAAJIwAAAAkjAAAAAAAAAAAEAAAAAQmoIwAAAAkjAAAAEagjAAABAAAABsYpAAAEUzU2MgGpIwAALwAAAAnHKQAABAAAAAQAAAABqiMAAMYiAAAJyCkAAAkjAAAACSMAAAAAAAAAAAAAAAAACasjAAAACSMAAAARqyMAAAEAAAAGzCkAAARTNTkyAawjAAAvAAAACc0pAAABAAAAAQAAAAGtIwAAxiIAAAnOKQAACSMAAAAJIwAAAAAAAAAABAAAAAEJriMAAAAJIwAAABGuIwAAAQAAAAbSKQAABFM2MDEBryMAAC8AAAAJ0ykAAAQAAAAEAAAAAbAjAADGIgAACdQpAAAJIwAAAAkjAAAAAAAAAAAEAAAAAQmxIwAAAAkjAAAAEbEjAAABAAAABtgpAAAEUzYzMQGyIwAALwAAAAnZKQAABAAAAAQAAAABsyMAAMYiAAAJ2ikAAAkjAAAACSMAAAACAAAAAQAAAAAACbQjAAAACSMAAAARtCMAAAEAAAAG3ikAAARTNjYxAbUjAAAvAAAACVYgAAAAAAAAAAAAAAG2IwAAxiIAAAngKQAACSMAAAAJIwAAAAIAAAABAAAAAAAJtyMAAAAJIwAAABG3IwAAAQAAAAbkKQAABFM2NjgBuCMAAC8AAAAJViAAAAAAAAAAAAAAAbkjAADGIgAACeYpAAAJIwAAAAkjAAAAAgAAAAEAAAAAAAm6IwAAAAkjAAAAEbojAAABAAAABuopAAAEUzY3NQG7IwAALwAAAAlWIAAAAAAAAAAAAAABvCMAAMYiAAAJ7CkAAAkjAAAACSMAAAACAAAAAQAAAAAACb0jAAAACSMAAAARvSMAAAEAAAAG8CkAAARTNjgyAb4jAAAvAAAACVYgAAAAAAAAAAAAAAG/IwAAxiIAAAnyKQAACSMAAAAJIwAAAAcAAAABAAAAAAAJwCMAAAAJIwAAABHAIwAAAQAAAAb2KQAABFM1NTYBwSMAAC8AAAAJ9ykAAAcAAAAHAAAAAcIjAADGIgAACfgpAAAJIwAAAAkjAAAAAAAAAAAAAAAAAAnDIwAAAAkjAAAAEcMjAAABAAAABvwpAAADUzM1AcQjAAAvAAAACf0pAAABAAAAAQAAAAHFIwAAxiIAAAn+KQAACSMAAAAJIwAAAAAAAAAAAAAAAAAJxiMAAAAJIwAAABHGIwAAAQAAAAYCKgAAA1M0NAHHIwAALwAAAAkDKgAAAQAAAAEAAAAByCMAAMYiAAAJBCoAAAkjAAAACSMAAAAAAAAAAAAAAAAACckjAAAACSMAAAARySMAAAEAAAAGCCoAAANTNTMByiMAAC8AAAAJCSoAAAEAAAABAAAAAcsjAADGIgAACQoqAAAJIwAAAAkjAAAAAAAAAAAAAAAAAAnMIwAAAAkjAAAAEcwjAAABAAAABg4qAAADUzYyAc0jAAAvAAAACQ8qAAABAAAAAQAAAAHOIwAAxiIAAAkQKgAACSMAAAAJIwAAAAIAAAABAAAAAAAJzyMAAAAJIwAAABHPIwAAAQAAAAYUKgAAA1M3MQHQIwAALwAAAAlWIAAAAAAAAAAAAAAB0SMAAMYiAAAJFioAAAkjAAAACSMAAAACAAAAAQAAAAAACdIjAAAACSMAAAAR0iMAAAEAAAAGGioAAANTNzgB0yMAAC8AAAAJViAAAAAAAAAAAAAAAdQjAADGIgAACRwqAAAJIwAAAAkjAAAAAAAAAAAAAAAAAAnVIwAAAAkjAAAAEdUjAAABAAAABiAqAAADUzMxAdYjAAAvAAAACVYgAAAAAAAAAAAAAAHXIwAAxiIAAAkiKgAACSMAAAAJIwAAAAAAAAAAAAAAAAAJ2CMAAAAJIwAAABHYIwAAAQAAAAYmKgAAA1MzMQHZIwAALwAAAAlWIAAAAAAAAAAAAAAB2iMAAMYiAAAJKCoAAAkjAAAACSMAAAAAAAAAAAAAAAAACdsjAAAACSMAAAAR2yMAAAEAAAAGLCoAAANTMzEB3CMAAC8AAAAJViAAAAAAAAAAAAAAAd0jAADGIgAACS4qAAAJIwAAAAkjAAAAAAAAAAAAAAAAAAneIwAAAAkjAAAAEd4jAAABAAAABjIqAAADUzMxAd8jAAAvAAAACVYgAAAAAAAAAAAAAAHgIwAAxiIAAAk0KgAACSMAAAAJIwAAAAAAAAAAAAAAAAAJ4SMAAAAJIwAAABHhIwAAAQAAAAY4KgAAA1MzMQHiIwAALwAAAAlWIAAAAAAAAAAAAAAB4yMAAMYiAAAJOioAAAkjAAAACSMAAAAAAAAAAAAAAAAACeQjAAAACSMAAAAR5CMAAAEAAAAGPioAAANTMzEB5SMAAC8AAAAJViAAAAAAAAAAAAAAAeYjAADGIgAACUAqAAAJIwAAAAkjAAAAAAAAAAAAAAAAAAnnIwAAAAkjAAAAEecjAAABAAAABkQqAAADUzMxAegjAAAvAAAACVYgAAAAAAAAAAAAAAHpIwAAxiIAAAlGKgAACSMAAAAJIwAAAAAAAAAAAAAAAAAJ6iMAAAAJIwAAABHqIwAAAQAAAAZKKgAAA1MzMQHrIwAALwAAAAlWIAAAAAAAAAAAAAAB7CMAAMYiAAAJTCoAAAkjAAAACSMAAAAAAAAAAAAAAAAACe0jAAAACSMAAAAR7SMAAAEAAAAGUCoAAANTMzEB7iMAAC8AAAAJViAAAAAAAAAAAAAAAe8jAADGIgAACVIqAAAJIwAAAAkjAAAAAAAAAAAAAAAAAAnwIwAAAAkjAAAAEfAjAAABAAAABlYqAAADUzMxAfEjAAAvAAAACVYgAAAAAAAAAAAAAAHyIwAAxiIAAAlYKgAACSMAAAAJIwAAAAAAAAAAAAAAAAAJ8yMAAAAJIwAAABHzIwAAAQAAAAZcKgAAA1MzMQH0IwAALwAAAAlWIAAAAAAAAAAAAAAB9SMAAMYiAAAJXioAAAkjAAAACSMAAAAAAAAAAAAAAAAACfYjAAAACSMAAAAR9iMAAAEAAAAGYioAAANTMzEB9yMAAC8AAAAJViAAAAAAAAAAAAAAAfgjAADGIgAACWQqAAAJIwAAAAkjAAAAAAAAAAAAAAAAAAn5IwAAAAkjAAAAEfkjAAABAAAABmgqAAADUzMyAfojAAAvAAAACVYgAAAAAAAAAAAAAAH7IwAAxiIAAAlqKgAACSMAAAAJIwAAAAAAAAAAAAAAAAAJ/CMAAAAJIwAAABH8IwAAAQAAAAZuKgAABFMxNDgB/SMAAC8AAAAJbyoAAAEAAAABAAAAAf4jAADGIgAACXAqAAAJIwAAAAkjAAAAAAAAAAAAAAAAAAn/IwAAAAkjAAAAEf8jAAABAAAABnQqAAAEUzE1NwEAJAAALwAAAAl1KgAAAQAAAAEAAAABASQAAMYiAAAJdioAAAkjAAAACSMAAAAAAAAAAAAAAAAACQIkAAAACSMAAAARAiQAAAEAAAAGeioAAARTMTY2AQMkAAAvAAAACXsqAAABAAAAAQAAAAEEJAAAxiIAAAl8KgAACSMAAAAJIwAAAAAAAAAAAAAAAAAJBSQAAAAJIwAAABEFJAAAAQAAAAaAKgAABFMxNzUBBiQAAC8AAAAJgSoAAAEAAAABAAAAAQckAADGIgAACYIqAAAJIwAAAAkjAAAAAgAAAAEAAAAAAAkIJAAAAAkjAAAAEQgkAAABAAAABoYqAAAEUzE4NAEJJAAALwAAAAlWIAAAAAAAAAAAAAABCiQAAMYiAAAJiCoAAAkjAAAACSMAAAACAAAAAQAAAAAACQskAAAACSMAAAARCyQAAAEAAAAGjCoAAARTMTkxAQwkAAAvAAAACVYgAAAAAAAAAAAAAAENJAAAxiIAAAmOKgAACSMAAAAJIwAAAAAAAAAAAAAAAAAJDiQAAAAJIwAAABEOJAAAAQAAAAaSKgAABFMxNDQBDyQAAC8AAAAJViAAAAAAAAAAAAAAARAkAADGIgAACZQqAAAJIwAAAAkjAAAAAAAAAAAAAAAAAAkRJAAAAAkjAAAAEREkAAABAAAABpgqAAAEUzE0NAESJAAALwAAAAlWIAAAAAAAAAAAAAABEyQAAMYiAAAJmioAAAkjAAAACSMAAAAAAAAAAAAAAAAACRQkAAAACSMAAAARFCQAAAEAAAAGnioAAARTMTQ0ARUkAAAvAAAACVYgAAAAAAAAAAAAAAEWJAAAxiIAAAmgKgAACSMAAAAJIwAAAAAAAAAAAAAAAAAJFyQAAAAJIwAAABEXJAAAAQAAAAakKgAABFMxNDQBGCQAAC8AAAAJViAAAAAAAAAAAAAAARkkAADGIgAACaYqAAAJIwAAAAkjAAAAAAAAAAAAAAAAAAkaJAAAAAkjAAAAERokAAABAAAABqoqAAAEUzE0NAEbJAAALwAAAAlWIAAAAAAAAAAAAAABHCQAAMYiAAAJrCoAAAkjAAAACSMAAAAAAAAAAAAAAAAACR0kAAAACSMAAAARHSQAAAEAAAAGsCoAAARTMTQ0AR4kAAAvAAAACVYgAAAAAAAAAAAAAAEfJAAAxiIAAAmyKgAACSMAAAAJIwAAAAAAAAAAAAAAAAAJICQAAAAJIwAAABEgJAAAAQAAAAa2KgAABFMxNDQBISQAAC8AAAAJViAAAAAAAAAAAAAAASIkAADGIgAACbgqAAAJIwAAAAkjAAAAAAAAAAAAAAAAAAkjJAAAAAkjAAAAESMkAAABAAAABrwqAAAEUzE0NAEkJAAALwAAAAlWIAAAAAAAAAAAAAABJSQAAMYiAAAJvioAAAkjAAAACSMAAAAAAAAAAAAAAAAACSYkAAAACSMAAAARJiQAAAEAAAAGwioAAARTMTQ0ASckAAAvAAAACVYgAAAAAAAAAAAAAAEoJAAAxiIAAAnEKgAACSMAAAAJIwAAAAAAAAAAAAAAAAAJKSQAAAAJIwAAABEpJAAAAQAAAAbIKgAABFMxNDQBKiQAAC8AAAAJViAAAAAAAAAAAAAAASskAADGIgAACcoqAAAJIwAAAAkjAAAAAAAAAAAAAAAAAAksJAAAAAkjAAAAESwkAAABAAAABs4qAAAEUzE0NAEtJAAALwAAAAlWIAAAAAAAAAAAAAABLiQAAMYiAAAJ0CoAAAkjAAAACSMAAAAAAAAAAAAAAAAACS8kAAAACSMAAAARLyQAAAEAAAAG1CoAAARTMTQ0ATAkAAAvAAAACVYgAAAAAAAAAAAAAAExJAAAxiIAAAnWKgAACSMAAAAJIwAAAAAAAAAAAAAAAAAJMiQAAAAJIwAAABEyJAAAAQAAAAbaKgAABFMxNDUBMyQAAC8AAAAJViAAAAAAAAAAAAAAATQkAADGIgAACdwqAAAJIwAAAAkjAAAAAAAAAAAAAAAAAAk1JAAAAAkjAAAAETUkAAABAAAABuAqAAAEUzI2MQE2JAAALwAAAAnhKgAAAQAAAAEAAAABNyQAAMYiAAAJ4ioAAAkjAAAACSMAAAAAAAAAAAAAAAAACTgkAAAACSMAAAAROCQAAAEAAAAG5ioAAARTMjcwATkkAAAvAAAACecqAAABAAAAAQAAAAE6JAAAxiIAAAnoKgAACSMAAAAJIwAAAAAAAAAAAAAAAAAJOyQAAAAJIwAAABE7JAAAAQAAAAbsKgAABFMyNzkBPCQAAC8AAAAJ7SoAAAEAAAABAAAAAT0kAADGIgAACe4qAAAJIwAAAAkjAAAAAAAAAAAAAAAAAAk+JAAAAAkjAAAAET4kAAABAAAABvIqAAAEUzI4OAE/JAAALwAAAAnzKgAAAQAAAAEAAAABQCQAAMYiAAAJ9CoAAAkjAAAACSMAAAACAAAAAQAAAAAACUEkAAAACSMAAAARQSQAAAEAAAAG+CoAAARTMjk3AUIkAAAvAAAACVYgAAAAAAAAAAAAAAFDJAAAxiIAAAn6KgAACSMAAAAJIwAAAAIAAAABAAAAAAAJRCQAAAAJIwAAABFEJAAAAQAAAAb+KgAABFMzMDQBRSQAAC8AAAAJViAAAAAAAAAAAAAAAUYkAADGIgAACQArAAAJIwAAAAkjAAAAAAAAAAAAAAAAAAlHJAAAAAkjAAAAEUckAAABAAAABgQrAAAEUzI1NwFIJAAALwAAAAlWIAAAAAAAAAAAAAABSSQAAMYiAAAJBisAAAkjAAAACSMAAAAAAAAAAAAAAAAACUokAAAACSMAAAARSiQAAAEAAAAGCisAAARTMjU3AUskAAAvAAAACVYgAAAAAAAAAAAAAAFMJAAAxiIAAAkMKwAACSMAAAAJIwAAAAAAAAAAAAAAAAAJTSQAAAAJIwAAABFNJAAAAQAAAAYQKwAABFMyNTcBTiQAAC8AAAAJViAAAAAAAAAAAAAAAU8kAADGIgAACRIrAAAJIwAAAAkjAAAAAAAAAAAAAAAAAAlQJAAAAAkjAAAAEVAkAAABAAAABhYrAAAEUzI1NwFRJAAALwAAAAlWIAAAAAAAAAAAAAABUiQAAMYiAAAJGCsAAAkjAAAACSMAAAAAAAAAAAAAAAAACVMkAAAACSMAAAARUyQAAAEAAAAGHCsAAARTMjU3AVQkAAAvAAAACVYgAAAAAAAAAAAAAAFVJAAAxiIAAAkeKwAACSMAAAAJIwAAAAAAAAAAAAAAAAAJViQAAAAJIwAAABFWJAAAAQAAAAYiKwAABFMyNTcBVyQAAC8AAAAJViAAAAAAAAAAAAAAAVgkAADGIgAACSQrAAAJIwAAAAkjAAAAAAAAAAAAAAAAAAlZJAAAAAkjAAAAEVkkAAABAAAABigrAAAEUzI1NwFaJAAALwAAAAlWIAAAAAAAAAAAAAABWyQAAMYiAAAJKisAAAkjAAAACSMAAAAAAAAAAAAAAAAACVwkAAAACSMAAAARXCQAAAEAAAAGLisAAARTMjU3AV0kAAAvAAAACVYgAAAAAAAAAAAAAAFeJAAAxiIAAAkwKwAACSMAAAAJIwAAAAAAAAAAAAAAAAAJXyQAAAAJIwAAABFfJAAAAQAAAAY0KwAABFMyNTcBYCQAAC8AAAAJViAAAAAAAAAAAAAAAWEkAADGIgAACTYrAAAJIwAAAAkjAAAAAAAAAAAAAAAAAAliJAAAAAkjAAAAEWIkAAABAAAABjorAAAEUzI1NwFjJAAALwAAAAlWIAAAAAAAAAAAAAABZCQAAMYiAAAJPCsAAAkjAAAACSMAAAAAAAAAAAAAAAAACWUkAAAACSMAAAARZSQAAAEAAAAGQCsAAARTMjU3AWYkAAAvAAAACVYgAAAAAAAAAAAAAAFnJAAAxiIAAAlCKwAACSMAAAAJIwAAAAAAAAAAAAAAAAAJaCQAAAAJIwAAABFoJAAAAQAAAAZGKwAABFMyNTcBaSQAAC8AAAAJViAAAAAAAAAAAAAAAWokAADGIgAACUgrAAAJIwAAAAkjAAAAAAAAAAAAAAAAAAlrJAAAAAkjAAAAEWskAAABAAAABkwrAAAEUzI1OAFsJAAALwAAAAlWIAAAAAAAAAAAAAABbSQAAMYiAAAJTisAAAkjAAAACSMAAAAAAAAAAAAAAAAACW4kAAAACSMAAAARbiQAAAEAAAAGUisAAARTMzc0AW8kAAAvAAAACVMrAAABAAAAAQAAAAFwJAAAxiIAAAlUKwAACSMAAAAJIwAAAAAAAAAAAAAAAAAJcSQAAAAJIwAAABFxJAAAAQAAAAZYKwAABFMzODMBciQAAC8AAAAJWSsAAAEAAAABAAAAAXMkAADGIgAACVorAAAJIwAAAAkjAAAAAAAAAAAAAAAAAAl0JAAAAAkjAAAAEXQkAAABAAAABl4rAAAEUzM5MgF1JAAALwAAAAlfKwAAAQAAAAEAAAABdiQAAMYiAAAJYCsAAAkjAAAACSMAAAAAAAAAAAAAAAAACXckAAAACSMAAAARdyQAAAEAAAAGZCsAAARTNDAxAXgkAAAvAAAACWUrAAABAAAAAQAAAAF5JAAAxiIAAAlmKwAACSMAAAAJIwAAAAIAAAABAAAAAAAJeiQAAAAJIwAAABF6JAAAAQAAAAZqKwAABFM0MTABeyQAAC8AAAAJViAAAAAAAAAAAAAAAXwkAADGIgAACWwrAAAJIwAAAAkjAAAAAgAAAAEAAAAAAAl9JAAAAAkjAAAAEX0kAAABAAAABnArAAAEUzQxNwF+JAAALwAAAAlWIAAAAAAAAAAAAAABfyQAAMYiAAAJcisAAAkjAAAACSMAAAAAAAAAAAAAAAAACYAkAAAACSMAAAARgCQAAAEAAAAGdisAAARTMzcwAYEkAAAvAAAACVYgAAAAAAAAAAAAAAGCJAAAxiIAAAl4KwAACSMAAAAJIwAAAAAAAAAAAAAAAAAJgyQAAAAJIwAAABGDJAAAAQAAAAZ8KwAABFMzNzABhCQAAC8AAAAJViAAAAAAAAAAAAAAAYUkAADGIgAACX4rAAAJIwAAAAkjAAAAAAAAAAAAAAAAAAmGJAAAAAkjAAAAEYYkAAABAAAABoIrAAAEUzM3MAGHJAAALwAAAAlWIAAAAAAAAAAAAAABiCQAAMYiAAAJhCsAAAkjAAAACSMAAAAAAAAAAAAAAAAACYkkAAAACSMAAAARiSQAAAEAAAAGiCsAAARTMzcwAYokAAAvAAAACVYgAAAAAAAAAAAAAAGLJAAAxiIAAAmKKwAACSMAAAAJIwAAAAAAAAAAAAAAAAAJjCQAAAAJIwAAABGMJAAAAQAAAAaOKwAABFMzNzABjSQAAC8AAAAJViAAAAAAAAAAAAAAAY4kAADGIgAACZArAAAJIwAAAAkjAAAAAAAAAAAAAAAAAAmPJAAAAAkjAAAAEY8kAAABAAAABpQrAAAEUzM3MAGQJAAALwAAAAlWIAAAAAAAAAAAAAABkSQAAMYiAAAJlisAAAkjAAAACSMAAAAAAAAAAAAAAAAACZIkAAAACSMAAAARkiQAAAEAAAAGmisAAARTMzcwAZMkAAAvAAAACVYgAAAAAAAAAAAAAAGUJAAAxiIAAAmcKwAACSMAAAAJIwAAAAAAAAAAAAAAAAAJlSQAAAAJIwAAABGVJAAAAQAAAAagKwAABFMzNzABliQAAC8AAAAJViAAAAAAAAAAAAAAAZckAADGIgAACaIrAAAJIwAAAAkjAAAAAAAAAAAAAAAAAAmYJAAAAAkjAAAAEZgkAAABAAAABqYrAAAEUzM3MAGZJAAALwAAAAlWIAAAAAAAAAAAAAABmiQAAMYiAAAJqCsAAAkjAAAACSMAAAAAAAAAAAAAAAAACZskAAAACSMAAAARmyQAAAEAAAAGrCsAAARTMzcwAZwkAAAvAAAACVYgAAAAAAAAAAAAAAGdJAAAxiIAAAmuKwAACSMAAAAJIwAAAAAAAAAAAAAAAAAJniQAAAAJIwAAABGeJAAAAQAAAAayKwAABFMzNzABnyQAAC8AAAAJViAAAAAAAAAAAAAAAaAkAADGIgAACbQrAAAJIwAAAAkjAAAAAAAAAAAAAAAAAAmhJAAAAAkjAAAAEaEkAAABAAAABrgrAAAEUzM3MAGiJAAALwAAAAlWIAAAAAAAAAAAAAABoyQAAMYiAAAJuisAAAkjAAAACSMAAAAAAAAAAAAAAAAACaQkAAAACSMAAAARpCQAAAEAAAAGvisAAARTMzcxAaUkAAAvAAAACVYgAAAAAAAAAAAAAAGmJAAAxiIAAAnAKwAACSMAAAAJIwAAAAAAAAAAAAAAAAAJpyQAAAAJIwAAABGnJAAAAQAAAAbEKwAAA1MxMwGoJAAALwAAAAlWIAAAAAAAAAAAAAABqSQAAMYiAAAJxisAAAkjAAAACSMAAAAAAAAAAAAAAAAACaokAAAACSMAAAARqiQAAAEAAAAGyisAAANTMjMBqyQAAC8AAAAJViAAAAAAAAAAAAAAAawkAADGIgAACcwrAAAJIwAAAAkjAAAAAAAAAAAAAAAAAAmtJAAAAAkjAAAAEa0kAAABAAAABtArAAADUzMzAa4kAAAvAAAACVYgAAAAAAAAAAAAAAGvJAAAxiIAAAnSKwAACSMAAAAJIwAAAAAAAAAAAAAAAAAJsCQAAAAJIwAAABGwJAAAAQAAAAbWKwAAA1M0MwGxJAAALwAAAAlWIAAAAAAAAAAAAAABsiQAAMYiAAAJ2CsAAAkjAAAACSMAAAAOAAAAAQAAAAAACbMkAAAACSMAAAARsyQAAAEAAAAG3CsAAAJTNgG0JAAALwAAAAndKwAADgAAAA4AAAABtSQAAMYiAAAJ3isAAAkjAAAACSMAAAAAAAAAAAAAAAAACbYkAAAACSMAAAARtiQAAAEAAAAG4isAAANTNzIBtyQAAC8AAAAJViAAAAAAAAAAAAAAAbgkAADGIgAACeQrAAAJIwAAAAkjAAAAAAAAAAAAAAAAAAm5JAAAAAkjAAAAEbkkAAABAAAABugrAAADUzgyAbokAAAvAAAACVYgAAAAAAAAAAAAAAG7JAAAxiIAAAnqKwAACSMAAAAJIwAAAAAAAAAAAAAAAAAJvCQAAAAJIwAAABG8JAAAAQAAAAbuKwAAA1M5MgG9JAAALwAAAAlWIAAAAAAAAAAAAAABviQAAMYiAAAJ8CsAAAkjAAAACSMAAAAAAAAAAAAAAAAACb8kAAAACSMAAAARvyQAAAEAAAAG9CsAAARTMTAyAcAkAAAvAAAACVYgAAAAAAAAAAAAAAHBJAAAxiIAAAn2KwAACSMAAAAJIwAAAAAAAAAAAAAAAAAJwiQAAAAJIwAAABHCJAAAAQAAAAb6KwAABFMxMTIBwyQAAC8AAAAJViAAAAAAAAAAAAAAAcQkAADGIgAACfwrAAAJIwAAAAkjAAAADgAAAAEAAAAAAAnFJAAAAAkjAAAAEcUkAAABAAAABgAsAAADUzY1AcYkAAAvAAAACQEsAAAOAAAADgAAAAHHJAAAxiIAAAkCLAAACSMAAAAJIwAAAAAAAAAAAwAAAAEJyCQAAAAJIwAAABHIJAAAAQAAAAYGLAAAA1MzNgHJJAAALwAAAAkHLAAAAwAAAAMAAAAByiQAAMYiAAAJCCwAAAkjAAAACSMAAAACAAAAAQAAAAAACcskAAAACSMAAAARyyQAAAEAAAAGDCwAAANTNDUBzCQAAC8AAAAJViAAAAAAAAAAAAAAAc0kAADGIgAACQ4sAAAJIwAAAAkjAAAAAAAAAAADAAAAAQnOJAAAAAkjAAAAEc4kAAABAAAABhIsAAADUzUwAc8kAAAvAAAACRMsAAADAAAAAwAAAAHQJAAAxiIAAAkULAAACSMAAAAJIwAAAAIAAAABAAAAAAAJ0SQAAAAJIwAAABHRJAAAAQAAAAYYLAAAA1M1OQHSJAAALwAAAAlWIAAAAAAAAAAAAAAB0yQAAMYiAAAJGiwAAAkjAAAACSMAAAAAAAAAAAMAAAABCdQkAAAACSMAAAAR1CQAAAEAAAAGHiwAAANTNjQB1SQAAC8AAAAJHywAAAMAAAADAAAAAdYkAADGIgAACSAsAAAJIwAAAAkjAAAAAAAAAAAAAAAAAAnXJAAAAAkjAAAAEdckAAABAAAABiQsAAADUzMyAdgkAAAvAAAACVYgAAAAAAAAAAAAAAHZJAAAxiIAAAkmLAAACSMAAAAJIwAAAAAAAAAAAAAAAAAJ2iQAAAAJIwAAABHaJAAAAQAAAAYqLAAAA1MzMgHbJAAALwAAAAlWIAAAAAAAAAAAAAAB3CQAAMYiAAAJLCwAAAkjAAAACSMAAAAAAAAAAAAAAAAACd0kAAAACSMAAAAR3SQAAAEAAAAGMCwAAANTMzIB3iQAAC8AAAAJViAAAAAAAAAAAAAAAd8kAADGIgAACTIsAAAJIwAAAAkjAAAAAAAAAAAAAAAAAAngJAAAAAkjAAAAEeAkAAABAAAABjYsAAADUzMyAeEkAAAvAAAACVYgAAAAAAAAAAAAAAHiJAAAxiIAAAk4LAAACSMAAAAJIwAAAAAAAAAAAAAAAAAJ4yQAAAAJIwAAABHjJAAAAQAAAAY8LAAAA1MzMgHkJAAALwAAAAlWIAAAAAAAAAAAAAAB5SQAAMYiAAAJPiwAAAkjAAAACSMAAAAAAAAAAAAAAAAACeYkAAAACSMAAAAR5iQAAAEAAAAGQiwAAANTMzIB5yQAAC8AAAAJViAAAAAAAAAAAAAAAegkAADGIgAACUQsAAAJIwAAAAkjAAAAAAAAAAAAAAAAAAnpJAAAAAkjAAAAEekkAAABAAAABkgsAAADUzMyAeokAAAvAAAACVYgAAAAAAAAAAAAAAHrJAAAxiIAAAlKLAAACSMAAAAJIwAAAAAAAAAAAAAAAAAJ7CQAAAAJIwAAABHsJAAAAQAAAAZOLAAAA1MzMgHtJAAALwAAAAlWIAAAAAAAAAAAAAAB7iQAAMYiAAAJUCwAAAkjAAAACSMAAAAAAAAAAAAAAAAACe8kAAAACSMAAAAR7yQAAAEAAAAGVCwAAANTMzIB8CQAAC8AAAAJViAAAAAAAAAAAAAAAfEkAADGIgAACVYsAAAJIwAAAAkjAAAAAAAAAAAAAAAAAAnyJAAAAAkjAAAAEfIkAAABAAAABlosAAADUzMyAfMkAAAvAAAACVYgAAAAAAAAAAAAAAH0JAAAxiIAAAlcLAAACSMAAAAJIwAAAAAAAAAAAAAAAAAJ9SQAAAAJIwAAABH1JAAAAQAAAAZgLAAAA1MzMgH2JAAALwAAAAlWIAAAAAAAAAAAAAAB9yQAAMYiAAAJYiwAAAkjAAAACSMAAAAAAAAAAAAAAAAACfgkAAAACSMAAAAR+CQAAAEAAAAGZiwAAANTMzIB+SQAAC8AAAAJViAAAAAAAAAAAAAAAfokAADGIgAACWgsAAAJIwAAAAkjAAAAAAAAAAAAAAAAAAn7JAAAAAkjAAAAEfskAAABAAAABmwsAAADUzMzAfwkAAAvAAAACVYgAAAAAAAAAAAAAAH9JAAAxiIAAAluLAAACSMAAAAJIwAAAAAAAAAAAAAAAAAJ/iQAAAAJIwAAABH+JAAAAQAAAAZyLAAAA1MzNQH/JAAALwAAAAlzLAAAAQAAAAEAAAABACUAAMYiAAAJdCwAAAkjAAAACSMAAAAAAAAAAAAAAAAACQElAAAACSMAAAARASUAAAEAAAAGeCwAAANTNDQBAiUAAC8AAAAJeSwAAAEAAAABAAAAAQMlAADGIgAACXosAAAJIwAAAAkjAAAAAAAAAAAAAAAAAAkEJQAAAAkjAAAAEQQlAAABAAAABn4sAAADUzUzAQUlAAAvAAAACX8sAAABAAAAAQAAAAEGJQAAxiIAAAmALAAACSMAAAAJIwAAAAAAAAAAAAAAAAAJByUAAAAJIwAAABEHJQAAAQAAAAaELAAAA1M2MgEIJQAALwAAAAmFLAAAAQAAAAEAAAABCSUAAMYiAAAJhiwAAAkjAAAACSMAAAACAAAAAQAAAAAACQolAAAACSMAAAARCiUAAAEAAAAGiiwAAANTNzEBCyUAAC8AAAAJViAAAAAAAAAAAAAAAQwlAADGIgAACYwsAAAJIwAAAAkjAAAAAgAAAAEAAAAAAAkNJQAAAAkjAAAAEQ0lAAABAAAABpAsAAADUzc4AQ4lAAAvAAAACVYgAAAAAAAAAAAAAAEPJQAAxiIAAAmSLAAACSMAAAAJIwAAAAAAAAAAAAAAAAAJECUAAAAJIwAAABEQJQAAAQAAAAaWLAAAA1MzMQERJQAALwAAAAlWIAAAAAAAAAAAAAABEiUAAMYiAAAJmCwAAAkjAAAACSMAAAAAAAAAAAAAAAAACRMlAAAACSMAAAAREyUAAAEAAAAGnCwAAANTMzEBFCUAAC8AAAAJViAAAAAAAAAAAAAAARUlAADGIgAACZ4sAAAJIwAAAAkjAAAAAAAAAAAAAAAAAAkWJQAAAAkjAAAAERYlAAABAAAABqIsAAADUzMxARclAAAvAAAACVYgAAAAAAAAAAAAAAEYJQAAxiIAAAmkLAAACSMAAAAJIwAAAAAAAAAAAAAAAAAJGSUAAAAJIwAAABEZJQAAAQAAAAaoLAAAA1MzMQEaJQAALwAAAAlWIAAAAAAAAAAAAAABGyUAAMYiAAAJqiwAAAkjAAAACSMAAAAAAAAAAAAAAAAACRwlAAAACSMAAAARHCUAAAEAAAAGriwAAANTMzEBHSUAAC8AAAAJViAAAAAAAAAAAAAAAR4lAADGIgAACbAsAAAJIwAAAAkjAAAAAAAAAAAAAAAAAAkfJQAAAAkjAAAAER8lAAABAAAABrQsAAADUzMxASAlAAAvAAAACVYgAAAAAAAAAAAAAAEhJQAAxiIAAAm2LAAACSMAAAAJIwAAAAAAAAAAAAAAAAAJIiUAAAAJIwAAABEiJQAAAQAAAAa6LAAAA1MzMQEjJQAALwAAAAlWIAAAAAAAAAAAAAABJCUAAMYiAAAJvCwAAAkjAAAACSMAAAAAAAAAAAAAAAAACSUlAAAACSMAAAARJSUAAAEAAAAGwCwAAANTMzEBJiUAAC8AAAAJViAAAAAAAAAAAAAAASclAADGIgAACcIsAAAJIwAAAAkjAAAAAAAAAAAAAAAAAAkoJQAAAAkjAAAAESglAAABAAAABsYsAAADUzMxASklAAAvAAAACVYgAAAAAAAAAAAAAAEqJQAAxiIAAAnILAAACSMAAAAJIwAAAAAAAAAAAAAAAAAJKyUAAAAJIwAAABErJQAAAQAAAAbMLAAAA1MzMQEsJQAALwAAAAlWIAAAAAAAAAAAAAABLSUAAMYiAAAJziwAAAkjAAAACSMAAAAAAAAAAAAAAAAACS4lAAAACSMAAAARLiUAAAEAAAAG0iwAAANTMzEBLyUAAC8AAAAJViAAAAAAAAAAAAAAATAlAADGIgAACdQsAAAJIwAAAAkjAAAAAAAAAAAAAAAAAAkxJQAAAAkjAAAAETElAAABAAAABtgsAAADUzMxATIlAAAvAAAACVYgAAAAAAAAAAAAAAEzJQAAxiIAAAnaLAAACSMAAAAJIwAAAAAAAAAAAAAAAAAJNCUAAAAJIwAAABE0JQAAAQAAAAbeLAAAA1MzMgE1JQAALwAAAAlWIAAAAAAAAAAAAAABNiUAAMYiAAAJ4CwAAAkjAAAACSMAAAAAAAAAAAAAAAAACTclAAAACSMAAAARNyUAAAEAAAAG5CwAAARTMTQ4ATglAAAvAAAACeUsAAABAAAAAQAAAAE5JQAAxiIAAAnmLAAACSMAAAAJIwAAAAAAAAAAAAAAAAAJOiUAAAAJIwAAABE6JQAAAQAAAAbqLAAABFMxNTcBOyUAAC8AAAAJ6ywAAAEAAAABAAAAATwlAADGIgAACewsAAAJIwAAAAkjAAAAAAAAAAAAAAAAAAk9JQAAAAkjAAAAET0lAAABAAAABvAsAAAEUzE2NgE+JQAALwAAAAnxLAAAAQAAAAEAAAABPyUAAMYiAAAJ8iwAAAkjAAAACSMAAAAAAAAAAAAAAAAACUAlAAAACSMAAAARQCUAAAEAAAAG9iwAAARTMTc1AUElAAAvAAAACfcsAAABAAAAAQAAAAFCJQAAxiIAAAn4LAAACSMAAAAJIwAAAAIAAAABAAAAAAAJQyUAAAAJIwAAABFDJQAAAQAAAAb8LAAABFMxODQBRCUAAC8AAAAJViAAAAAAAAAAAAAAAUUlAADGIgAACf4sAAAJIwAAAAkjAAAAAgAAAAEAAAAAAAlGJQAAAAkjAAAAEUYlAAABAAAABgItAAAEUzE5MQFHJQAALwAAAAlWIAAAAAAAAAAAAAABSCUAAMYiAAAJBC0AAAkjAAAACSMAAAAAAAAAAAAAAAAACUklAAAACSMAAAARSSUAAAEAAAAGCC0AAARTMTQ0AUolAAAvAAAACVYgAAAAAAAAAAAAAAFLJQAAxiIAAAkKLQAACSMAAAAJIwAAAAAAAAAAAAAAAAAJTCUAAAAJIwAAABFMJQAAAQAAAAYOLQAABFMxNDQBTSUAAC8AAAAJViAAAAAAAAAAAAAAAU4lAADGIgAACRAtAAAJIwAAAAkjAAAAAAAAAAAAAAAAAAlPJQAAAAkjAAAAEU8lAAABAAAABhQtAAAEUzE0NAFQJQAALwAAAAlWIAAAAAAAAAAAAAABUSUAAMYiAAAJFi0AAAkjAAAACSMAAAAAAAAAAAAAAAAACVIlAAAACSMAAAARUiUAAAEAAAAGGi0AAARTMTQ0AVMlAAAvAAAACVYgAAAAAAAAAAAAAAFUJQAAxiIAAAkcLQAACSMAAAAJIwAAAAAAAAAAAAAAAAAJVSUAAAAJIwAAABFVJQAAAQAAAAYgLQAABFMxNDQBViUAAC8AAAAJViAAAAAAAAAAAAAAAVclAADGIgAACSItAAAJIwAAAAkjAAAAAAAAAAAAAAAAAAlYJQAAAAkjAAAAEVglAAABAAAABiYtAAAEUzE0NAFZJQAALwAAAAlWIAAAAAAAAAAAAAABWiUAAMYiAAAJKC0AAAkjAAAACSMAAAAAAAAAAAAAAAAACVslAAAACSMAAAARWyUAAAEAAAAGLC0AAARTMTQ0AVwlAAAvAAAACVYgAAAAAAAAAAAAAAFdJQAAxiIAAAkuLQAACSMAAAAJIwAAAAAAAAAAAAAAAAAJXiUAAAAJIwAAABFeJQAAAQAAAAYyLQAABFMxNDQBXyUAAC8AAAAJViAAAAAAAAAAAAAAAWAlAADGIgAACTQtAAAJIwAAAAkjAAAAAAAAAAAAAAAAAAlhJQAAAAkjAAAAEWElAAABAAAABjgtAAAEUzE0NAFiJQAALwAAAAlWIAAAAAAAAAAAAAABYyUAAMYiAAAJOi0AAAkjAAAACSMAAAAAAAAAAAAAAAAACWQlAAAACSMAAAARZCUAAAEAAAAGPi0AAARTMTQ0AWUlAAAvAAAACVYgAAAAAAAAAAAAAAFmJQAAxiIAAAlALQAACSMAAAAJIwAAAAAAAAAAAAAAAAAJZyUAAAAJIwAAABFnJQAAAQAAAAZELQAABFMxNDQBaCUAAC8AAAAJViAAAAAAAAAAAAAAAWklAADGIgAACUYtAAAJIwAAAAkjAAAAAAAAAAAAAAAAAAlqJQAAAAkjAAAAEWolAAABAAAABkotAAAEUzE0NAFrJQAALwAAAAlWIAAAAAAAAAAAAAABbCUAAMYiAAAJTC0AAAkjAAAACSMAAAAAAAAAAAAAAAAACW0lAAAACSMAAAARbSUAAAEAAAAGUC0AAARTMTQ1AW4lAAAvAAAACVYgAAAAAAAAAAAAAAFvJQAAxiIAAAlSLQAACSMAAAAJIwAAAAAAAAAAAAAAAAAJcCUAAAAJIwAAABFwJQAAAQAAAAZWLQAABFMyNjEBcSUAAC8AAAAJVy0AAAEAAAABAAAAAXIlAADGIgAACVgtAAAJIwAAAAkjAAAAAAAAAAAAAAAAAAlzJQAAAAkjAAAAEXMlAAABAAAABlwtAAAEUzI3MAF0JQAALwAAAAldLQAAAQAAAAEAAAABdSUAAMYiAAAJXi0AAAkjAAAACSMAAAAAAAAAAAAAAAAACXYlAAAACSMAAAARdiUAAAEAAAAGYi0AAARTMjc5AXclAAAvAAAACWMtAAABAAAAAQAAAAF4JQAAxiIAAAlkLQAACSMAAAAJIwAAAAAAAAAAAAAAAAAJeSUAAAAJIwAAABF5JQAAAQAAAAZoLQAABFMyODgBeiUAAC8AAAAJaS0AAAEAAAABAAAAAXslAADGIgAACWotAAAJIwAAAAkjAAAAAgAAAAEAAAAAAAl8JQAAAAkjAAAAEXwlAAABAAAABm4tAAAEUzI5NwF9JQAALwAAAAlWIAAAAAAAAAAAAAABfiUAAMYiAAAJcC0AAAkjAAAACSMAAAACAAAAAQAAAAAACX8lAAAACSMAAAARfyUAAAEAAAAGdC0AAARTMzA0AYAlAAAvAAAACVYgAAAAAAAAAAAAAAGBJQAAxiIAAAl2LQAACSMAAAAJIwAAAAAAAAAAAAAAAAAJgiUAAAAJIwAAABGCJQAAAQAAAAZ6LQAABFMyNTcBgyUAAC8AAAAJViAAAAAAAAAAAAAAAYQlAADGIgAACXwtAAAJIwAAAAkjAAAAAAAAAAAAAAAAAAmFJQAAAAkjAAAAEYUlAAABAAAABoAtAAAEUzI1NwGGJQAALwAAAAlWIAAAAAAAAAAAAAABhyUAAMYiAAAJgi0AAAkjAAAACSMAAAAAAAAAAAAAAAAACYglAAAACSMAAAARiCUAAAEAAAAGhi0AAARTMjU3AYklAAAvAAAACVYgAAAAAAAAAAAAAAGKJQAAxiIAAAmILQAACSMAAAAJIwAAAAAAAAAAAAAAAAAJiyUAAAAJIwAAABGLJQAAAQAAAAaMLQAABFMyNTcBjCUAAC8AAAAJViAAAAAAAAAAAAAAAY0lAADGIgAACY4tAAAJIwAAAAkjAAAAAAAAAAAAAAAAAAmOJQAAAAkjAAAAEY4lAAABAAAABpItAAAEUzI1NwGPJQAALwAAAAlWIAAAAAAAAAAAAAABkCUAAMYiAAAJlC0AAAkjAAAACSMAAAAAAAAAAAAAAAAACZElAAAACSMAAAARkSUAAAEAAAAGmC0AAARTMjU3AZIlAAAvAAAACVYgAAAAAAAAAAAAAAGTJQAAxiIAAAmaLQAACSMAAAAJIwAAAAAAAAAAAAAAAAAJlCUAAAAJIwAAABGUJQAAAQAAAAaeLQAABFMyNTcBlSUAAC8AAAAJViAAAAAAAAAAAAAAAZYlAADGIgAACaAtAAAJIwAAAAkjAAAAAAAAAAAAAAAAAAmXJQAAAAkjAAAAEZclAAABAAAABqQtAAAEUzI1NwGYJQAALwAAAAlWIAAAAAAAAAAAAAABmSUAAMYiAAAJpi0AAAkjAAAACSMAAAAAAAAAAAAAAAAACZolAAAACSMAAAARmiUAAAEAAAAGqi0AAARTMjU3AZslAAAvAAAACVYgAAAAAAAAAAAAAAGcJQAAxiIAAAmsLQAACSMAAAAJIwAAAAAAAAAAAAAAAAAJnSUAAAAJIwAAABGdJQAAAQAAAAawLQAABFMyNTcBniUAAC8AAAAJViAAAAAAAAAAAAAAAZ8lAADGIgAACbItAAAJIwAAAAkjAAAAAAAAAAAAAAAAAAmgJQAAAAkjAAAAEaAlAAABAAAABrYtAAAEUzI1NwGhJQAALwAAAAlWIAAAAAAAAAAAAAABoiUAAMYiAAAJuC0AAAkjAAAACSMAAAAAAAAAAAAAAAAACaMlAAAACSMAAAARoyUAAAEAAAAGvC0AAARTMjU3AaQlAAAvAAAACVYgAAAAAAAAAAAAAAGlJQAAxiIAAAm+LQAACSMAAAAJIwAAAAAAAAAAAAAAAAAJpiUAAAAJIwAAABGmJQAAAQAAAAbCLQAABFMyNTgBpyUAAC8AAAAJViAAAAAAAAAAAAAAAaglAADGIgAACcQtAAAJIwAAAAkjAAAAAAAAAAAAAAAAAAmpJQAAAAkjAAAAEaklAAABAAAABsgtAAAEUzM3NAGqJQAALwAAAAnJLQAAAQAAAAEAAAABqyUAAMYiAAAJyi0AAAkjAAAACSMAAAAAAAAAAAAAAAAACawlAAAACSMAAAARrCUAAAEAAAAGzi0AAARTMzgzAa0lAAAvAAAACc8tAAABAAAAAQAAAAGuJQAAxiIAAAnQLQAACSMAAAAJIwAAAAAAAAAAAAAAAAAJryUAAAAJIwAAABGvJQAAAQAAAAbULQAABFMzOTIBsCUAAC8AAAAJ1S0AAAEAAAABAAAAAbElAADGIgAACdYtAAAJIwAAAAkjAAAAAAAAAAAAAAAAAAmyJQAAAAkjAAAAEbIlAAABAAAABtotAAAEUzQwMQGzJQAALwAAAAnbLQAAAQAAAAEAAAABtCUAAMYiAAAJ3C0AAAkjAAAACSMAAAACAAAAAQAAAAAACbUlAAAACSMAAAARtSUAAAEAAAAG4C0AAARTNDEwAbYlAAAvAAAACVYgAAAAAAAAAAAAAAG3JQAAxiIAAAniLQAACSMAAAAJIwAAAAIAAAABAAAAAAAJuCUAAAAJIwAAABG4JQAAAQAAAAbmLQAABFM0MTcBuSUAAC8AAAAJViAAAAAAAAAAAAAAAbolAADGIgAACegtAAAJIwAAAAkjAAAAAAAAAAAAAAAAAAm7JQAAAAkjAAAAEbslAAABAAAABuwtAAAEUzM3MAG8JQAALwAAAAlWIAAAAAAAAAAAAAABvSUAAMYiAAAJ7i0AAAkjAAAACSMAAAAAAAAAAAAAAAAACb4lAAAACSMAAAARviUAAAEAAAAG8i0AAARTMzcwAb8lAAAvAAAACVYgAAAAAAAAAAAAAAHAJQAAxiIAAAn0LQAACSMAAAAJIwAAAAAAAAAAAAAAAAAJwSUAAAAJIwAAABHBJQAAAQAAAAb4LQAABFMzNzABwiUAAC8AAAAJViAAAAAAAAAAAAAAAcMlAADGIgAACfotAAAJIwAAAAkjAAAAAAAAAAAAAAAAAAnEJQAAAAkjAAAAEcQlAAABAAAABv4tAAAEUzM3MAHFJQAALwAAAAlWIAAAAAAAAAAAAAABxiUAAMYiAAAJAC4AAAkjAAAACSMAAAAAAAAAAAAAAAAACcclAAAACSMAAAARxyUAAAEAAAAGBC4AAARTMzcwAcglAAAvAAAACVYgAAAAAAAAAAAAAAHJJQAAxiIAAAkGLgAACSMAAAAJIwAAAAAAAAAAAAAAAAAJyiUAAAAJIwAAABHKJQAAAQAAAAYKLgAABFMzNzAByyUAAC8AAAAJViAAAAAAAAAAAAAAAcwlAADGIgAACQwuAAAJIwAAAAkjAAAAAAAAAAAAAAAAAAnNJQAAAAkjAAAAEc0lAAABAAAABhAuAAAEUzM3MAHOJQAALwAAAAlWIAAAAAAAAAAAAAABzyUAAMYiAAAJEi4AAAkjAAAACSMAAAAAAAAAAAAAAAAACdAlAAAACSMAAAAR0CUAAAEAAAAGFi4AAARTMzcwAdElAAAvAAAACVYgAAAAAAAAAAAAAAHSJQAAxiIAAAkYLgAACSMAAAAJIwAAAAAAAAAAAAAAAAAJ0yUAAAAJIwAAABHTJQAAAQAAAAYcLgAABFMzNzAB1CUAAC8AAAAJViAAAAAAAAAAAAAAAdUlAADGIgAACR4uAAAJIwAAAAkjAAAAAAAAAAAAAAAAAAnWJQAAAAkjAAAAEdYlAAABAAAABiIuAAAEUzM3MAHXJQAALwAAAAlWIAAAAAAAAAAAAAAB2CUAAMYiAAAJJC4AAAkjAAAACSMAAAAAAAAAAAAAAAAACdklAAAACSMAAAAR2SUAAAEAAAAGKC4AAARTMzcwAdolAAAvAAAACVYgAAAAAAAAAAAAAAHbJQAAxiIAAAkqLgAACSMAAAAJIwAAAAAAAAAAAAAAAAAJ3CUAAAAJIwAAABHcJQAAAQAAAAYuLgAABFMzNzAB3SUAAC8AAAAJViAAAAAAAAAAAAAAAd4lAADGIgAACTAuAAAJIwAAAAkjAAAAAAAAAAAAAAAAAAnfJQAAAAkjAAAAEd8lAAABAAAABjQuAAAEUzM3MQHgJQAALwAAAAlWIAAAAAAAAAAAAAAB4SUAAMYiAAAJNi4AAAkjAAAACSMAAAAAAAAAAAAAAAAACeIlAAAACSMAAAAR4iUAAAEAAAAGOi4AAANTMzcB4yUAAC8AAAAJViAAAAAAAAAAAAAAAeQlAADGIgAACTwuAAAJIwAAAAkjAAAAAAAAAAAAAAAAAAnlJQAAAAkjAAAAEeUlAAABAAAABkAuAAADUzQyAeYlAAAvAAAACVYgAAAAAAAAAAAAAAHnJQAAxiIAAAlCLgAACSMAAAAJIwAAAAwAAAABAAAAAAAJ6CUAAAAJIwAAABHoJQAAAQAAAAZGLgAAA1MzMgHpJQAALwAAAAlHLgAADAAAAAwAAAAB6iUAAMYiAAAJSC4AAAkjAAAACSMAAAAAAAAAAAAAAAAACeslAAAACSMAAAAR6yUAAAEAAAAGTC4AAANTMzUB7CUAAC8AAAAJViAAAAAAAAAAAAAAAe0lAADGIgAACU4uAAAJIwAAAAkjAAAAAAAAAAAAAAAAAAnuJQAAAAkjAAAAEe4lAAABAAAABlIuAAADUzQwAe8lAAAvAAAACVYgAAAAAAAAAAAAAAHwJQAAxiIAAAlULgAACSMAAAAJIwAAAAwAAAABAAAAAAAJ8SUAAAAJIwAAABHxJQAAAQAAAAZYLgAAA1MzMAHyJQAALwAAAAlZLgAADAAAAAwAAAAB8yUAAMYiAAAJWi4AAAkjAAAACSMAAAAAAAAAAAAAAAAACfQlAAAACSMAAAAR9CUAAAEAAAAGXi4AAARTMTEyAfUlAAAvAAAACVYgAAAAAAAAAAAAAAH2JQAAxiIAAAlgLgAACSMAAAAJIwAAAAAAAAAAAAAAAAAJ9yUAAAAJIwAAABH3JQAAAQAAAAZkLgAABFMxMjIB+CUAAC8AAAAJViAAAAAAAAAAAAAAAfklAADGIgAACWYuAAAJIwAAAAkjAAAAAAAAAAAAAAAAAAn6JQAAAAkjAAAAEfolAAABAAAABmouAAAEUzEzMgH7JQAALwAAAAlWIAAAAAAAAAAAAAAB/CUAAMYiAAAJbC4AAAkjAAAACSMAAAAAAAAAAAAAAAAACf0lAAAACSMAAAAR/SUAAAEAAAAGcC4AAARTMTQyAf4lAAAvAAAACVYgAAAAAAAAAAAAAAH/JQAAxiIAAAlyLgAACSMAAAAJIwAAAAAAAAAAAAAAAAAJACYAAAAJIwAAABEAJgAAAQAAAAZ2LgAABFMxNTIBASYAAC8AAAAJViAAAAAAAAAAAAAAAQImAADGIgAACXguAAAJIwAAAAkjAAAAAAAAAAAAAAAAAAkDJgAAAAkjAAAAEQMmAAABAAAABnwuAAAEUzE2MgEEJgAALwAAAAlWIAAAAAAAAAAAAAABBSYAAMYiAAAJfi4AAAkjAAAACSMAAAAAAAAAAAAAAAAACQYmAAAACSMAAAARBiYAAAEAAAAGgi4AAARTMTcyAQcmAAAvAAAACVYgAAAAAAAAAAAAAAEIJgAAxiIAAAmELgAACSMAAAAJIwAAAAAAAAAAAAAAAAAJCSYAAAAJIwAAABEJJgAAAQAAAAaILgAABFMxODIBCiYAAC8AAAAJViAAAAAAAAAAAAAAAQsmAADGIgAACYouAAAJIwAAAAkjAAAACQAAAAEAAAAAAAkMJgAAAAkjAAAAEQwmAAABAAAABo4uAAAEUzEwNQENJgAALwAAAAmPLgAACQAAAAkAAAABDiYAAMYiAAAJkC4AAAkjAAAACSMAAAAAAAAAAAAAAAAACQ8mAAAACSMAAAARDyYAAAEAAAAGlC4AAARTMzE1ARAmAAAvAAAACVYgAAAAAAAAAAAAAAERJgAAxiIAAAmWLgAACSMAAAAJIwAAAAAAAAAAAAAAAAAJEiYAAAAJIwAAABESJgAAAQAAAAaaLgAABFMzMjUBEyYAAC8AAAAJViAAAAAAAAAAAAAAARQmAADGIgAACZwuAAAJIwAAAAkjAAAAAAAAAAAAAAAAAAkVJgAAAAkjAAAAERUmAAABAAAABqAuAAAEUzMzNQEWJgAALwAAAAlWIAAAAAAAAAAAAAABFyYAAMYiAAAJoi4AAAkjAAAACSMAAAAAAAAAAAAAAAAACRgmAAAACSMAAAARGCYAAAEAAAAGpi4AAARTMzQ1ARkmAAAvAAAACVYgAAAAAAAAAAAAAAEaJgAAxiIAAAmoLgAACSMAAAAJIwAAAAAAAAAAAAAAAAAJGyYAAAAJIwAAABEbJgAAAQAAAAasLgAABFMzNTUBHCYAAC8AAAAJViAAAAAAAAAAAAAAAR0mAADGIgAACa4uAAAJIwAAAAkjAAAAAAAAAAAAAAAAAAkeJgAAAAkjAAAAER4mAAABAAAABrIuAAAEUzM2NQEfJgAALwAAAAlWIAAAAAAAAAAAAAABICYAAMYiAAAJtC4AAAkjAAAACSMAAAAAAAAAAAAAAAAACSEmAAAACSMAAAARISYAAAEAAAAGuC4AAARTMzc1ASImAAAvAAAACVYgAAAAAAAAAAAAAAEjJgAAxiIAAAm6LgAACSMAAAAJIwAAAAAAAAAAAAAAAAAJJCYAAAAJIwAAABEkJgAAAQAAAAa+LgAABFMzODUBJSYAAC8AAAAJViAAAAAAAAAAAAAAASYmAADGIgAACcAuAAAJIwAAAAkjAAAAAAAAAAAAAAAAAAknJgAAAAkjAAAAEScmAAABAAAABsQuAAAEUzM5NQEoJgAALwAAAAlWIAAAAAAAAAAAAAABKSYAAMYiAAAJxi4AAAkjAAAACSMAAAAJAAAAAQAAAAAACSomAAAACSMAAAARKiYAAAEAAAAGyi4AAARTMzA4ASsmAAAvAAAACcsuAAAJAAAACQAAAAEsJgAAxiIAAAnMLgAACSMAAAAJIwAAAAAAAAAAAAAAAAAJLSYAAAAJIwAAABEtJgAAAQAAAAbQLgAABFM0ODEBLiYAAC8AAAAJViAAAAAAAAAAAAAAAS8mAADGIgAACdIuAAAJIwAAAAkjAAAAAAAAAAAAAAAAAAkwJgAAAAkjAAAAETAmAAABAAAABtYuAAAEUzQ5MQExJgAALwAAAAlWIAAAAAAAAAAAAAABMiYAAMYiAAAJ2C4AAAkjAAAACSMAAAAIAAAAAQAAAAAACTMmAAAACSMAAAARMyYAAAEAAAAG3C4AAARTNDc0ATQmAAAvAAAACd0uAAAIAAAACAAAAAE1JgAAxiIAAAneLgAACSMAAAAJIwAAAAAAAAAABAAAAAEJNiYAAAAJIwAAABE2JgAAAQAAAAbiLgAABFM1NjIBNyYAAC8AAAAJ4y4AAAQAAAAEAAAAATgmAADGIgAACeQuAAAJIwAAAAkjAAAAAAAAAAAAAAAAAAk5JgAAAAkjAAAAETkmAAABAAAABuguAAAEUzU5MgE6JgAALwAAAAnpLgAAAQAAAAEAAAABOyYAAMYiAAAJ6i4AAAkjAAAACSMAAAAAAAAAAAQAAAABCTwmAAAACSMAAAARPCYAAAEAAAAG7i4AAARTNjAxAT0mAAAvAAAACe8uAAAEAAAABAAAAAE+JgAAxiIAAAnwLgAACSMAAAAJIwAAAAAAAAAABAAAAAEJPyYAAAAJIwAAABE/JgAAAQAAAAb0LgAABFM2MzEBQCYAAC8AAAAJ9S4AAAQAAAAEAAAAAUEmAADGIgAACfYuAAAJIwAAAAkjAAAAAgAAAAEAAAAAAAlCJgAAAAkjAAAAEUImAAABAAAABvouAAAEUzY2MQFDJgAALwAAAAlWIAAAAAAAAAAAAAABRCYAAMYiAAAJ/C4AAAkjAAAACSMAAAACAAAAAQAAAAAACUUmAAAACSMAAAARRSYAAAEAAAAGAC8AAARTNjY4AUYmAAAvAAAACVYgAAAAAAAAAAAAAAFHJgAAxiIAAAkCLwAACSMAAAAJIwAAAAIAAAABAAAAAAAJSCYAAAAJIwAAABFIJgAAAQAAAAYGLwAABFM2NzUBSSYAAC8AAAAJViAAAAAAAAAAAAAAAUomAADGIgAACQgvAAAJIwAAAAkjAAAAAgAAAAEAAAAAAAlLJgAAAAkjAAAAEUsmAAABAAAABgwvAAAEUzY4MgFMJgAALwAAAAlWIAAAAAAAAAAAAAABTSYAAMYiAAAJDi8AAAkjAAAACSMAAAAHAAAAAQAAAAAACU4mAAAACSMAAAARTiYAAAEAAAAGEi8AAARTNTU2AU8mAAAvAAAACRMvAAAHAAAABwAAAAFQJgAAxiIAAAkULwAACSMAAAAJIwAAAAAAAAAAAAAAAAAJUSYAAAAJIwAAABFRJgAAAQAAAAYYLwAAA1MzNQFSJgAALwAAAAkZLwAAAQAAAAEAAAABUyYAAMYiAAAJGi8AAAkjAAAACSMAAAAAAAAAAAAAAAAACVQmAAAACSMAAAARVCYAAAEAAAAGHi8AAANTNDQBVSYAAC8AAAAJHy8AAAEAAAABAAAAAVYmAADGIgAACSAvAAAJIwAAAAkjAAAAAAAAAAAAAAAAAAlXJgAAAAkjAAAAEVcmAAABAAAABiQvAAADUzUzAVgmAAAvAAAACSUvAAABAAAAAQAAAAFZJgAAxiIAAAkmLwAACSMAAAAJIwAAAAAAAAAAAAAAAAAJWiYAAAAJIwAAABFaJgAAAQAAAAYqLwAAA1M2MgFbJgAALwAAAAkrLwAAAQAAAAEAAAABXCYAAMYiAAAJLC8AAAkjAAAACSMAAAACAAAAAQAAAAAACV0mAAAACSMAAAARXSYAAAEAAAAGMC8AAANTNzEBXiYAAC8AAAAJViAAAAAAAAAAAAAAAV8mAADGIgAACTIvAAAJIwAAAAkjAAAAAgAAAAEAAAAAAAlgJgAAAAkjAAAAEWAmAAABAAAABjYvAAADUzc4AWEmAAAvAAAACVYgAAAAAAAAAAAAAAFiJgAAxiIAAAk4LwAACSMAAAAJIwAAAAAAAAAAAAAAAAAJYyYAAAAJIwAAABFjJgAAAQAAAAY8LwAAA1MzMQFkJgAALwAAAAlWIAAAAAAAAAAAAAABZSYAAMYiAAAJPi8AAAkjAAAACSMAAAAAAAAAAAAAAAAACWYmAAAACSMAAAARZiYAAAEAAAAGQi8AAANTMzEBZyYAAC8AAAAJViAAAAAAAAAAAAAAAWgmAADGIgAACUQvAAAJIwAAAAkjAAAAAAAAAAAAAAAAAAlpJgAAAAkjAAAAEWkmAAABAAAABkgvAAADUzMxAWomAAAvAAAACVYgAAAAAAAAAAAAAAFrJgAAxiIAAAlKLwAACSMAAAAJIwAAAAAAAAAAAAAAAAAJbCYAAAAJIwAAABFsJgAAAQAAAAZOLwAAA1MzMQFtJgAALwAAAAlWIAAAAAAAAAAAAAABbiYAAMYiAAAJUC8AAAkjAAAACSMAAAAAAAAAAAAAAAAACW8mAAAACSMAAAARbyYAAAEAAAAGVC8AAANTMzEBcCYAAC8AAAAJViAAAAAAAAAAAAAAAXEmAADGIgAACVYvAAAJIwAAAAkjAAAAAAAAAAAAAAAAAAlyJgAAAAkjAAAAEXImAAABAAAABlovAAADUzMxAXMmAAAvAAAACVYgAAAAAAAAAAAAAAF0JgAAxiIAAAlcLwAACSMAAAAJIwAAAAAAAAAAAAAAAAAJdSYAAAAJIwAAABF1JgAAAQAAAAZgLwAAA1MzMQF2JgAALwAAAAlWIAAAAAAAAAAAAAABdyYAAMYiAAAJYi8AAAkjAAAACSMAAAAAAAAAAAAAAAAACXgmAAAACSMAAAAReCYAAAEAAAAGZi8AAANTMzEBeSYAAC8AAAAJViAAAAAAAAAAAAAAAXomAADGIgAACWgvAAAJIwAAAAkjAAAAAAAAAAAAAAAAAAl7JgAAAAkjAAAAEXsmAAABAAAABmwvAAADUzMxAXwmAAAvAAAACVYgAAAAAAAAAAAAAAF9JgAAxiIAAAluLwAACSMAAAAJIwAAAAAAAAAAAAAAAAAJfiYAAAAJIwAAABF+JgAAAQAAAAZyLwAAA1MzMQF/JgAALwAAAAlWIAAAAAAAAAAAAAABgCYAAMYiAAAJdC8AAAkjAAAACSMAAAAAAAAAAAAAAAAACYEmAAAACSMAAAARgSYAAAEAAAAGeC8AAANTMzEBgiYAAC8AAAAJViAAAAAAAAAAAAAAAYMmAADGIgAACXovAAAJIwAAAAkjAAAAAAAAAAAAAAAAAAmEJgAAAAkjAAAAEYQmAAABAAAABn4vAAADUzMxAYUmAAAvAAAACVYgAAAAAAAAAAAAAAGGJgAAxiIAAAmALwAACSMAAAAJIwAAAAAAAAAAAAAAAAAJhyYAAAAJIwAAABGHJgAAAQAAAAaELwAAA1MzMgGIJgAALwAAAAlWIAAAAAAAAAAAAAABiSYAAMYiAAAJhi8AAAkjAAAACSMAAAAAAAAAAAAAAAAACYomAAAACSMAAAARiiYAAAEAAAAGii8AAARTMTQ4AYsmAAAvAAAACYsvAAABAAAAAQAAAAGMJgAAxiIAAAmMLwAACSMAAAAJIwAAAAAAAAAAAAAAAAAJjSYAAAAJIwAAABGNJgAAAQAAAAaQLwAABFMxNTcBjiYAAC8AAAAJkS8AAAEAAAABAAAAAY8mAADGIgAACZIvAAAJIwAAAAkjAAAAAAAAAAAAAAAAAAmQJgAAAAkjAAAAEZAmAAABAAAABpYvAAAEUzE2NgGRJgAALwAAAAmXLwAAAQAAAAEAAAABkiYAAMYiAAAJmC8AAAkjAAAACSMAAAAAAAAAAAAAAAAACZMmAAAACSMAAAARkyYAAAEAAAAGnC8AAARTMTc1AZQmAAAvAAAACZ0vAAABAAAAAQAAAAGVJgAAxiIAAAmeLwAACSMAAAAJIwAAAAIAAAABAAAAAAAJliYAAAAJIwAAABGWJgAAAQAAAAaiLwAABFMxODQBlyYAAC8AAAAJViAAAAAAAAAAAAAAAZgmAADGIgAACaQvAAAJIwAAAAkjAAAAAgAAAAEAAAAAAAmZJgAAAAkjAAAAEZkmAAABAAAABqgvAAAEUzE5MQGaJgAALwAAAAlWIAAAAAAAAAAAAAABmyYAAMYiAAAJqi8AAAkjAAAACSMAAAAAAAAAAAAAAAAACZwmAAAACSMAAAARnCYAAAEAAAAGri8AAARTMTQ0AZ0mAAAvAAAACVYgAAAAAAAAAAAAAAGeJgAAxiIAAAmwLwAACSMAAAAJIwAAAAAAAAAAAAAAAAAJnyYAAAAJIwAAABGfJgAAAQAAAAa0LwAABFMxNDQBoCYAAC8AAAAJViAAAAAAAAAAAAAAAaEmAADGIgAACbYvAAAJIwAAAAkjAAAAAAAAAAAAAAAAAAmiJgAAAAkjAAAAEaImAAABAAAABrovAAAEUzE0NAGjJgAALwAAAAlWIAAAAAAAAAAAAAABpCYAAMYiAAAJvC8AAAkjAAAACSMAAAAAAAAAAAAAAAAACaUmAAAACSMAAAARpSYAAAEAAAAGwC8AAARTMTQ0AaYmAAAvAAAACVYgAAAAAAAAAAAAAAGnJgAAxiIAAAnCLwAACSMAAAAJIwAAAAAAAAAAAAAAAAAJqCYAAAAJIwAAABGoJgAAAQAAAAbGLwAABFMxNDQBqSYAAC8AAAAJViAAAAAAAAAAAAAAAaomAADGIgAACcgvAAAJIwAAAAkjAAAAAAAAAAAAAAAAAAmrJgAAAAkjAAAAEasmAAABAAAABswvAAAEUzE0NAGsJgAALwAAAAlWIAAAAAAAAAAAAAABrSYAAMYiAAAJzi8AAAkjAAAACSMAAAAAAAAAAAAAAAAACa4mAAAACSMAAAARriYAAAEAAAAG0i8AAARTMTQ0Aa8mAAAvAAAACVYgAAAAAAAAAAAAAAGwJgAAxiIAAAnULwAACSMAAAAJIwAAAAAAAAAAAAAAAAAJsSYAAAAJIwAAABGxJgAAAQAAAAbYLwAABFMxNDQBsiYAAC8AAAAJViAAAAAAAAAAAAAAAbMmAADGIgAACdovAAAJIwAAAAkjAAAAAAAAAAAAAAAAAAm0JgAAAAkjAAAAEbQmAAABAAAABt4vAAAEUzE0NAG1JgAALwAAAAlWIAAAAAAAAAAAAAABtiYAAMYiAAAJ4C8AAAkjAAAACSMAAAAAAAAAAAAAAAAACbcmAAAACSMAAAARtyYAAAEAAAAG5C8AAARTMTQ0AbgmAAAvAAAACVYgAAAAAAAAAAAAAAG5JgAAxiIAAAnmLwAACSMAAAAJIwAAAAAAAAAAAAAAAAAJuiYAAAAJIwAAABG6JgAAAQAAAAbqLwAABFMxNDQBuyYAAC8AAAAJViAAAAAAAAAAAAAAAbwmAADGIgAACewvAAAJIwAAAAkjAAAAAAAAAAAAAAAAAAm9JgAAAAkjAAAAEb0mAAABAAAABvAvAAAEUzE0NAG+JgAALwAAAAlWIAAAAAAAAAAAAAABvyYAAMYiAAAJ8i8AAAkjAAAACSMAAAAAAAAAAAAAAAAACcAmAAAACSMAAAARwCYAAAEAAAAG9i8AAARTMTQ1AcEmAAAvAAAACVYgAAAAAAAAAAAAAAHCJgAAxiIAAAn4LwAACSMAAAAJIwAAAAAAAAAAAAAAAAAJwyYAAAAJIwAAABHDJgAAAQAAAAb8LwAABFMyNjEBxCYAAC8AAAAJ/S8AAAEAAAABAAAAAcUmAADGIgAACf4vAAAJIwAAAAkjAAAAAAAAAAAAAAAAAAnGJgAAAAkjAAAAEcYmAAABAAAABgIwAAAEUzI3MAHHJgAALwAAAAkDMAAAAQAAAAEAAAAByCYAAMYiAAAJBDAAAAkjAAAACSMAAAAAAAAAAAAAAAAACckmAAAACSMAAAARySYAAAEAAAAGCDAAAARTMjc5AcomAAAvAAAACQkwAAABAAAAAQAAAAHLJgAAxiIAAAkKMAAACSMAAAAJIwAAAAAAAAAAAAAAAAAJzCYAAAAJIwAAABHMJgAAAQAAAAYOMAAABFMyODgBzSYAAC8AAAAJDzAAAAEAAAABAAAAAc4mAADGIgAACRAwAAAJIwAAAAkjAAAAAgAAAAEAAAAAAAnPJgAAAAkjAAAAEc8mAAABAAAABhQwAAAEUzI5NwHQJgAALwAAAAlWIAAAAAAAAAAAAAAB0SYAAMYiAAAJFjAAAAkjAAAACSMAAAACAAAAAQAAAAAACdImAAAACSMAAAAR0iYAAAEAAAAGGjAAAARTMzA0AdMmAAAvAAAACVYgAAAAAAAAAAAAAAHUJgAAxiIAAAkcMAAACSMAAAAJIwAAAAAAAAAAAAAAAAAJ1SYAAAAJIwAAABHVJgAAAQAAAAYgMAAABFMyNTcB1iYAAC8AAAAJViAAAAAAAAAAAAAAAdcmAADGIgAACSIwAAAJIwAAAAkjAAAAAAAAAAAAAAAAAAnYJgAAAAkjAAAAEdgmAAABAAAABiYwAAAEUzI1NwHZJgAALwAAAAlWIAAAAAAAAAAAAAAB2iYAAMYiAAAJKDAAAAkjAAAACSMAAAAAAAAAAAAAAAAACdsmAAAACSMAAAAR2yYAAAEAAAAGLDAAAARTMjU3AdwmAAAvAAAACVYgAAAAAAAAAAAAAAHdJgAAxiIAAAkuMAAACSMAAAAJIwAAAAAAAAAAAAAAAAAJ3iYAAAAJIwAAABHeJgAAAQAAAAYyMAAABFMyNTcB3yYAAC8AAAAJViAAAAAAAAAAAAAAAeAmAADGIgAACTQwAAAJIwAAAAkjAAAAAAAAAAAAAAAAAAnhJgAAAAkjAAAAEeEmAAABAAAABjgwAAAEUzI1NwHiJgAALwAAAAlWIAAAAAAAAAAAAAAB4yYAAMYiAAAJOjAAAAkjAAAACSMAAAAAAAAAAAAAAAAACeQmAAAACSMAAAAR5CYAAAEAAAAGPjAAAARTMjU3AeUmAAAvAAAACVYgAAAAAAAAAAAAAAHmJgAAxiIAAAlAMAAACSMAAAAJIwAAAAAAAAAAAAAAAAAJ5yYAAAAJIwAAABHnJgAAAQAAAAZEMAAABFMyNTcB6CYAAC8AAAAJViAAAAAAAAAAAAAAAekmAADGIgAACUYwAAAJIwAAAAkjAAAAAAAAAAAAAAAAAAnqJgAAAAkjAAAAEeomAAABAAAABkowAAAEUzI1NwHrJgAALwAAAAlWIAAAAAAAAAAAAAAB7CYAAMYiAAAJTDAAAAkjAAAACSMAAAAAAAAAAAAAAAAACe0mAAAACSMAAAAR7SYAAAEAAAAGUDAAAARTMjU3Ae4mAAAvAAAACVYgAAAAAAAAAAAAAAHvJgAAxiIAAAlSMAAACSMAAAAJIwAAAAAAAAAAAAAAAAAJ8CYAAAAJIwAAABHwJgAAAQAAAAZWMAAABFMyNTcB8SYAAC8AAAAJViAAAAAAAAAAAAAAAfImAADGIgAACVgwAAAJIwAAAAkjAAAAAAAAAAAAAAAAAAnzJgAAAAkjAAAAEfMmAAABAAAABlwwAAAEUzI1NwH0JgAALwAAAAlWIAAAAAAAAAAAAAAB9SYAAMYiAAAJXjAAAAkjAAAACSMAAAAAAAAAAAAAAAAACfYmAAAACSMAAAAR9iYAAAEAAAAGYjAAAARTMjU3AfcmAAAvAAAACVYgAAAAAAAAAAAAAAH4JgAAxiIAAAlkMAAACSMAAAAJIwAAAAAAAAAAAAAAAAAJ+SYAAAAJIwAAABH5JgAAAQAAAAZoMAAABFMyNTgB+iYAAC8AAAAJViAAAAAAAAAAAAAAAfsmAADGIgAACWowAAAJIwAAAAkjAAAAAAAAAAAAAAAAAAn8JgAAAAkjAAAAEfwmAAABAAAABm4wAAAEUzM3NAH9JgAALwAAAAlvMAAAAQAAAAEAAAAB/iYAAMYiAAAJcDAAAAkjAAAACSMAAAAAAAAAAAAAAAAACf8mAAAACSMAAAAR/yYAAAEAAAAGdDAAAARTMzgzAQAnAAAvAAAACXUwAAABAAAAAQAAAAEBJwAAxiIAAAl2MAAACSMAAAAJIwAAAAAAAAAAAAAAAAAJAicAAAAJIwAAABECJwAAAQAAAAZ6MAAABFMzOTIBAycAAC8AAAAJezAAAAEAAAABAAAAAQQnAADGIgAACXwwAAAJIwAAAAkjAAAAAAAAAAAAAAAAAAkFJwAAAAkjAAAAEQUnAAABAAAABoAwAAAEUzQwMQEGJwAALwAAAAmBMAAAAQAAAAEAAAABBycAAMYiAAAJgjAAAAkjAAAACSMAAAACAAAAAQAAAAAACQgnAAAACSMAAAARCCcAAAEAAAAGhjAAAARTNDEwAQknAAAvAAAACVYgAAAAAAAAAAAAAAEKJwAAxiIAAAmIMAAACSMAAAAJIwAAAAIAAAABAAAAAAAJCycAAAAJIwAAABELJwAAAQAAAAaMMAAABFM0MTcBDCcAAC8AAAAJViAAAAAAAAAAAAAAAQ0nAADGIgAACY4wAAAJIwAAAAkjAAAAAAAAAAAAAAAAAAkOJwAAAAkjAAAAEQ4nAAABAAAABpIwAAAEUzM3MAEPJwAALwAAAAlWIAAAAAAAAAAAAAABECcAAMYiAAAJlDAAAAkjAAAACSMAAAAAAAAAAAAAAAAACREnAAAACSMAAAAREScAAAEAAAAGmDAAAARTMzcwARInAAAvAAAACVYgAAAAAAAAAAAAAAETJwAAxiIAAAmaMAAACSMAAAAJIwAAAAAAAAAAAAAAAAAJFCcAAAAJIwAAABEUJwAAAQAAAAaeMAAABFMzNzABFScAAC8AAAAJViAAAAAAAAAAAAAAARYnAADGIgAACaAwAAAJIwAAAAkjAAAAAAAAAAAAAAAAAAkXJwAAAAkjAAAAERcnAAABAAAABqQwAAAEUzM3MAEYJwAALwAAAAlWIAAAAAAAAAAAAAABGScAAMYiAAAJpjAAAAkjAAAACSMAAAAAAAAAAAAAAAAACRonAAAACSMAAAARGicAAAEAAAAGqjAAAARTMzcwARsnAAAvAAAACVYgAAAAAAAAAAAAAAEcJwAAxiIAAAmsMAAACSMAAAAJIwAAAAAAAAAAAAAAAAAJHScAAAAJIwAAABEdJwAAAQAAAAawMAAABFMzNzABHicAAC8AAAAJViAAAAAAAAAAAAAAAR8nAADGIgAACbIwAAAJIwAAAAkjAAAAAAAAAAAAAAAAAAkgJwAAAAkjAAAAESAnAAABAAAABrYwAAAEUzM3MAEhJwAALwAAAAlWIAAAAAAAAAAAAAABIicAAMYiAAAJuDAAAAkjAAAACSMAAAAAAAAAAAAAAAAACSMnAAAACSMAAAARIycAAAEAAAAGvDAAAARTMzcwASQnAAAvAAAACVYgAAAAAAAAAAAAAAElJwAAxiIAAAm+MAAACSMAAAAJIwAAAAAAAAAAAAAAAAAJJicAAAAJIwAAABEmJwAAAQAAAAbCMAAABFMzNzABJycAAC8AAAAJViAAAAAAAAAAAAAAASgnAADGIgAACcQwAAAJIwAAAAkjAAAAAAAAAAAAAAAAAAkpJwAAAAkjAAAAESknAAABAAAABsgwAAAEUzM3MAEqJwAALwAAAAlWIAAAAAAAAAAAAAABKycAAMYiAAAJyjAAAAkjAAAACSMAAAAAAAAAAAAAAAAACSwnAAAACSMAAAARLCcAAAEAAAAGzjAAAARTMzcwAS0nAAAvAAAACVYgAAAAAAAAAAAAAAEuJwAAxiIAAAnQMAAACSMAAAAJIwAAAAAAAAAAAAAAAAAJLycAAAAJIwAAABEvJwAAAQAAAAbUMAAABFMzNzABMCcAAC8AAAAJViAAAAAAAAAAAAAAATEnAADGIgAACdYwAAAJIwAAAAkjAAAAAAAAAAAAAAAAAAkyJwAAAAkjAAAAETInAAABAAAABtowAAAEUzM3MQEzJwAALwAAAAlWIAAAAAAAAAAAAAABNCcAAMYiAAAJ3DAAAAkjAAAACSMAAAAAAAAAAAAAAAAACTUnAAAACSMAAAARNScAAAEAAAAG4DAAAANTMzUBNicAAC8AAAAJViAAAAAAAAAAAAAAATcnAADGIgAACeIwAAAJIwAAAAkjAAAAAAAAAAAAAAAAAAk4JwAAAAkjAAAAETgnAAABAAAABuYwAAADUzQwATknAAAvAAAACVYgAAAAAAAAAAAAAAE6JwAAxiIAAAnoMAAACSMAAAAJIwAAAAwAAAABAAAAAAAJOycAAAAJIwAAABE7JwAAAQAAAAbsMAAAA1MzMAE8JwAALwAAAAntMAAADAAAAAwAAAABPScAAMYiAAAJ7jAAAAkjAAAACSMAAAAAAAAAAAAAAAAACT4nAAAACSMAAAARPicAAAEAAAAG8jAAAARTMTE0AT8nAAAvAAAACVYgAAAAAAAAAAAAAAFAJwAAxiIAAAn0MAAACSMAAAAJIwAAAAAAAAAAAAAAAAAJQScAAAAJIwAAABFBJwAAAQAAAAb4MAAABFMxMjQBQicAAC8AAAAJViAAAAAAAAAAAAAAAUMnAADGIgAACfowAAAJIwAAAAkjAAAAAAAAAAAAAAAAAAlEJwAAAAkjAAAAEUQnAAABAAAABv4wAAAEUzEzNAFFJwAALwAAAAlWIAAAAAAAAAAAAAABRicAAMYiAAAJADEAAAkjAAAACSMAAAAAAAAAAAAAAAAACUcnAAAACSMAAAARRycAAAEAAAAGBDEAAARTMTQ0AUgnAAAvAAAACVYgAAAAAAAAAAAAAAFJJwAAxiIAAAkGMQAACSMAAAAJIwAAAAAAAAAAAAAAAAAJSicAAAAJIwAAABFKJwAAAQAAAAYKMQAABFMxNTQBSycAAC8AAAAJViAAAAAAAAAAAAAAAUwnAADGIgAACQwxAAAJIwAAAAkjAAAADgAAAAEAAAAAAAlNJwAAAAkjAAAAEU0nAAABAAAABhAxAAAEUzEwNwFOJwAALwAAAAkRMQAADgAAAA4AAAABTycAAMYiAAAJEjEAAAkjAAAACSMAAAAAAAAAAAAAAAAACVAnAAAACSMAAAARUCcAAAEAAAAGFjEAAARTMTg4AVEnAAAvAAAACVYgAAAAAAAAAAAAAAFSJwAAxiIAAAkYMQAACSMAAAAJIwAAAAAAAAAAAAAAAAAJUycAAAAJIwAAABFTJwAAAQAAAAYcMQAABFMxOTgBVCcAAC8AAAAJViAAAAAAAAAAAAAAAVUnAADGIgAACR4xAAAJIwAAAAkjAAAAAAAAAAAAAAAAAAlWJwAAAAkjAAAAEVYnAAABAAAABiIxAAAEUzIwOAFXJwAALwAAAAlWIAAAAAAAAAAAAAABWCcAAMYiAAAJJDEAAAkjAAAACSMAAAAAAAAAAAAAAAAACVknAAAACSMAAAARWScAAAEAAAAGKDEAAARTMjE4AVonAAAvAAAACVYgAAAAAAAAAAAAAAFbJwAAxiIAAAkqMQAACSMAAAAJIwAAAA4AAAABAAAAAAAJXCcAAAAJIwAAABFcJwAAAQAAAAYuMQAABFMxODEBXScAAC8AAAAJLzEAAA4AAAAOAAAAAV4nAADGIgAACTAxAAAJIwAAAAkjAAAAAAAAAAAAAAAAAAlfJwAAAAkjAAAAEV8nAAABAAAABjQxAAAEUzI5NAFgJwAALwAAAAlWIAAAAAAAAAAAAAABYScAAMYiAAAJNjEAAAkjAAAACSMAAAAAAAAAAAAAAAAACWInAAAACSMAAAARYicAAAEAAAAGOjEAAARTMzA0AWMnAAAvAAAACVYgAAAAAAAAAAAAAAFkJwAAxiIAAAk8MQAACSMAAAAJIwAAAA4AAAABAAAAAAAJZScAAAAJIwAAABFlJwAAAQAAAAZAMQAABFMyODcBZicAAC8AAAAJQTEAAA4AAAAOAAAAAWcnAADGIgAACUIxAAAJIwAAAAkjAAAAAAAAAAAAAAAAAAloJwAAAAkjAAAAEWgnAAABAAAABkYxAAAEUzMzNgFpJwAALwAAAAlWIAAAAAAAAAAAAAABaicAAMYiAAAJSDEAAAkjAAAACSMAAAAAAAAAAAAAAAAACWsnAAAACSMAAAARaycAAAEAAAAGTDEAAARTMzQ2AWwnAAAvAAAACVYgAAAAAAAAAAAAAAFtJwAAxiIAAAlOMQAACSMAAAAJIwAAAAAAAAAAAAAAAAAJbicAAAAJIwAAABFuJwAAAQAAAAZSMQAABFMzNTYBbycAAC8AAAAJViAAAAAAAAAAAAAAAXAnAADGIgAACVQxAAAJIwAAAAkjAAAAAAAAAAAAAAAAAAlxJwAAAAkjAAAAEXEnAAABAAAABlgxAAAEUzM2NgFyJwAALwAAAAlWIAAAAAAAAAAAAAABcycAAMYiAAAJWjEAAAkjAAAACSMAAAAAAAAAAAAAAAAACXQnAAAACSMAAAARdCcAAAEAAAAGXjEAAARTMzc2AXUnAAAvAAAACVYgAAAAAAAAAAAAAAF2JwAAxiIAAAlgMQAACSMAAAAJIwAAAAAAAAAAAAAAAAAJdycAAAAJIwAAABF3JwAAAQAAAAZkMQAABFMzODYBeCcAAC8AAAAJViAAAAAAAAAAAAAAAXknAADGIgAACWYxAAAJIwAAAAkjAAAADgAAAAEAAAAAAAl6JwAAAAkjAAAAEXonAAABAAAABmoxAAAEUzMyOQF7JwAALwAAAAlrMQAADgAAAA4AAAABfCcAAMYiAAAJbDEAAAkjAAAACSMAAAAAAAAAAAAAAAAACX0nAAAACSMAAAARfScAAAEAAAAGcDEAAARTNDcxAX4nAAAvAAAACVYgAAAAAAAAAAAAAAF/JwAAxiIAAAlyMQAACSMAAAAJIwAAAAAAAAAAAAAAAAAJgCcAAAAJIwAAABGAJwAAAQAAAAZ2MQAABFM0ODEBgScAAC8AAAAJViAAAAAAAAAAAAAAAYInAADGIgAACXgxAAAJIwAAAAkjAAAAAAAAAAAAAAAAAAmDJwAAAAkjAAAAEYMnAAABAAAABnwxAAAEUzQ5MQGEJwAALwAAAAlWIAAAAAAAAAAAAAABhScAAMYiAAAJfjEAAAkjAAAACSMAAAAAAAAAAAAAAAAACYYnAAAACSMAAAARhicAAAEAAAAGgjEAAARTNTAxAYcnAAAvAAAACVYgAAAAAAAAAAAAAAGIJwAAxiIAAAmEMQAACSMAAAAJIwAAAAAAAAAAAAAAAAAJiScAAAAJIwAAABGJJwAAAQAAAAaIMQAABFM1MTEBiicAAC8AAAAJViAAAAAAAAAAAAAAAYsnAADGIgAACYoxAAAJIwAAAAkjAAAAAAAAAAAAAAAAAAmMJwAAAAkjAAAAEYwnAAABAAAABo4xAAAEUzUyMQGNJwAALwAAAAlWIAAAAAAAAAAAAAABjicAAMYiAAAJkDEAAAkjAAAACSMAAAAAAAAAAAAAAAAACY8nAAAACSMAAAARjycAAAEAAAAGlDEAAARTNTI5AZAnAAAvAAAACVYgAAAAAAAAAAAAAAGRJwAAxiIAAAmWMQAACSMAAAAJIwAAAAAAAAAAAAAAAAAJkicAAAAJIwAAABGSJwAAAQAAAAaaMQAABFM1MzkBkycAAC8AAAAJViAAAAAAAAAAAAAAAZQnAADGIgAACZwxAAAJIwAAAAkjAAAAAAAAAAAAAAAAAAmVJwAAAAkjAAAAEZUnAAABAAAABqAxAAAEUzU0OQGWJwAALwAAAAlWIAAAAAAAAAAAAAABlycAAMYiAAAJojEAAAkjAAAACSMAAAAAAAAAAAAAAAAACZgnAAAACSMAAAARmCcAAAEAAAAGpjEAAARTNTU5AZknAAAvAAAACVYgAAAAAAAAAAAAAAGaJwAAxiIAAAmoMQAACSMAAAAJIwAAAA4AAAABAAAAAAAJmycAAAAJIwAAABGbJwAAAQAAAAasMQAABFM0NjQBnCcAAC8AAAAJrTEAAA4AAAAOAAAAAZ0nAADGIgAACa4xAAAJIwAAAAkjAAAAAAAAAAAAAAAAAAmeJwAAAAkjAAAAEZ4nAAABAAAABrIxAAAEUzU5NAGfJwAALwAAAAlWIAAAAAAAAAAAAAABoCcAAMYiAAAJtDEAAAkjAAAACSMAAAAAAAAAAAAAAAAACaEnAAAACSMAAAARoScAAAEAAAAGuDEAAARTNTk5AaInAAAvAAAACVYgAAAAAAAAAAAAAAGjJwAAxiIAAAm6MQAACSMAAAAJIwAAAAAAAAAAAAAAAAAJpCcAAAAJIwAAABGkJwAAAQAAAAa+MQAABFM2MDQBpScAAC8AAAAJViAAAAAAAAAAAAAAAaYnAADGIgAACcAxAAAJIwAAAAkjAAAAAAAAAAAAAAAAAAmnJwAAAAkjAAAAEacnAAABAAAABsQxAAAEUzYwOQGoJwAALwAAAAlWIAAAAAAAAAAAAAABqScAAMYiAAAJxjEAAAkjAAAACSMAAAAAAAAAAAAAAAAACaonAAAACSMAAAARqicAAAEAAAAGyjEAAARTNTkxAasnAAAvAAAACVYgAAAAAAAAAAAAAAGsJwAAxiIAAAnMMQAACSMAAAAJIwAAAAAAAAAAAAAAAAAJrScAAAAJIwAAABGtJwAAAQAAAAbQMQAABFM1OTEBricAAC8AAAAJViAAAAAAAAAAAAAAAa8nAADGIgAACdIxAAAJIwAAAAkjAAAAAAAAAAAAAAAAAAmwJwAAAAkjAAAAEbAnAAABAAAABtYxAAAEUzU5MQGxJwAALwAAAAlWIAAAAAAAAAAAAAABsicAAMYiAAAJ2DEAAAkjAAAACSMAAAAAAAAAAAAAAAAACbMnAAAACSMAAAARsycAAAEAAAAG3DEAAARTNTkxAbQnAAAvAAAACVYgAAAAAAAAAAAAAAG1JwAAxiIAAAneMQAACSMAAAAJIwAAAAAAAAAAAAAAAAAJticAAAAJIwAAABG2JwAAAQAAAAbiMQAABFM2MTYBtycAAC8AAAAJViAAAAAAAAAAAAAAAbgnAADGIgAACgkjAAAACSMAAAAAAAAAAAAAAAAACbknAAAACSMAAAARuScAAAEAAAAG5zEAAARTNjIwAbonAAAvAAAACVYgAAAAAAAAAAAAAAG7JwAAxiIAAAoJIwAAAAkjAAAAAAAAAAAAAAAAAAm8JwAAAAkjAAAAEbwnAAABAAAABuwxAAAEUzYyNAG9JwAALwAAAAlWIAAAAAAAAAAAAAABvicAAMYiAAAKCSMAAAAJIwAAAAAAAAAAAAAAAAAJvycAAAAJIwAAABG/JwAAAQAAAAbxMQAABFM2MjgBwCcAAC8AAAAJViAAAAAAAAAAAAAAAcEnAADGIgAACgkjAAAACSMAAAAAAAAAAAAAAAAACcInAAAACSMAAAARwicAAAEAAAAG9jEAAARTNjMyAcMnAAAvAAAACVYgAAAAAAAAAAAAAAHEJwAAxiIAAAn4MQAACSMAAAAJIwAAAAAAAAAAAAAAAAAJxScAAAAJIwAAABHFJwAAAQAAAAb8MQAABFM3MDkBxicAAC8AAAAJViAAAAAAAAAAAAAAAccnAADGIgAACf4xAAAJIwAAAAkjAAAAAAAAAAAAAAAAAAnIJwAAAAkjAAAAEcgnAAABAAAABgIyAAAEUzcxOQHJJwAALwAAAAlWIAAAAAAAAAAAAAAByicAAMYiAAAJBDIAAAkjAAAACSMAAAAAAAAAAAAAAAAACcsnAAAACSMAAAARyycAAAEAAAAGCDIAAARTNzI5AcwnAAAvAAAACVYgAAAAAAAAAAAAAAHNJwAAxiIAAAkKMgAACSMAAAAJIwAAAAAAAAAAAAAAAAAJzicAAAAJIwAAABHOJwAAAQAAAAYOMgAABFM3MzkBzycAAC8AAAAJViAAAAAAAAAAAAAAAdAnAADGIgAACRAyAAAJIwAAAAkjAAAADgAAAAEAAAAAAAnRJwAAAAkjAAAAEdEnAAABAAAABhQyAAAEUzcwMgHSJwAALwAAAAkVMgAADgAAAA4AAAAB0ycAAMYiAAAJFjIAAAkjAAAACSMAAAAAAAAAAAAAAAAACdQnAAAACSMAAAAR1CcAAAEAAAAGGjIAAARTNzY2AdUnAAAvAAAACVYgAAAAAAAAAAAAAAHWJwAAxiIAAAkcMgAACSMAAAAJIwAAAAAAAAAAAAAAAAAJ1ycAAAAJIwAAABHXJwAAAQAAAAYgMgAABFM3NzEB2CcAAC8AAAAJViAAAAAAAAAAAAAAAdknAADGIgAACSIyAAAJIwAAAAkjAAAAAwAAAAEAAAAAAAnaJwAAAAkjAAAAEdonAAABAAAABiYyAAAEUzc2MQHbJwAALwAAAAknMgAAAwAAAAMAAAAB3CcAAMYiAAAJKDIAAAkjAAAACSMAAAAAAAAAAAQAAAABCd0nAAAACSMAAAAR3ScAAAEAAAAGLDIAAARTODM2Ad4nAAAvAAAACS0yAAAEAAAABAAAAAHfJwAAxiIAAAkuMgAACSMAAAAJIwAAAAAAAAAABAAAAAEJ4CcAAAAJIwAAABHgJwAAAQAAAAYyMgAABFM4NjYB4ScAAC8AAAAJMzIAAAQAAAAEAAAAAeInAADGIgAACTQyAAAJIwAAAAkjAAAAAAAAAAAEAAAAAQnjJwAAAAkjAAAAEeMnAAABAAAABjgyAAAEUzg5NgHkJwAALwAAAAk5MgAABAAAAAQAAAAB5ScAAMYiAAAJOjIAAAkjAAAACSMAAAAAAAAAAAQAAAABCeYnAAAACSMAAAAR5icAAAEAAAAGPjIAAARTOTI2AecnAAAvAAAACT8yAAAEAAAABAAAAAHoJwAAxiIAAAlAMgAACSMAAAAJIwAAAAAAAAAABAAAAAEJ6ScAAAAJIwAAABHpJwAAAQAAAAZEMgAABFM5NTYB6icAAC8AAAAJRTIAAAQAAAAEAAAAAesnAADGIgAACUYyAAAJIwAAAAkjAAAAAAAAAAAEAAAAAQnsJwAAAAkjAAAAEewnAAABAAAABkoyAAAEUzk4NgHtJwAALwAAAAlLMgAABAAAAAQAAAAB7icAAMYiAAAJTDIAAAkjAAAACSMAAAAAAAAAAAQAAAABCe8nAAAACSMAAAAR7ycAAAEAAAAGUDIAAAVTMTAxNgHwJwAALwAAAAlRMgAABAAAAAQAAAAB8ScAAMYiAAAJUjIAAAkjAAAACSMAAAACAAAAAQAAAAAACfInAAAACSMAAAAR8icAAAEAAAAGVjIAAAVTMTA0NgHzJwAALwAAAAlWIAAAAAAAAAAAAAAB9CcAAMYiAAAJWDIAAAkjAAAACSMAAAACAAAAAQAAAAAACfUnAAAACSMAAAAR9ScAAAEAAAAGXDIAAAVTMTA1MwH2JwAALwAAAAlWIAAAAAAAAAAAAAAB9ycAAMYiAAAJXjIAAAkjAAAACSMAAAACAAAAAQAAAAAACfgnAAAACSMAAAAR+CcAAAEAAAAGYjIAAAVTMTA2MAH5JwAALwAAAAlWIAAAAAAAAAAAAAAB+icAAMYiAAAJZDIAAAkjAAAACSMAAAACAAAAAQAAAAAACfsnAAAACSMAAAAR+ycAAAEAAAAGaDIAAAVTMTA2NwH8JwAALwAAAAlWIAAAAAAAAAAAAAAB/ScAAMYiAAAJajIAAAkjAAAACSMAAAALAAAAAQAAAAAACf4nAAAACSMAAAAR/icAAAEAAAAGbjIAAARTODMwAf8nAAAvAAAACW8yAAALAAAACwAAAAcAKAAAAAEAAAABAAAABClDb2dub3MuQ09DLkRhdGFTb3VyY2UuUmVwb3J0RGF0YS5DZWxsUGFydCAAAAAJcDIAAAcGKAAAAAEAAAABAAAABClDb2dub3MuQ09DLkRhdGFTb3VyY2UuUmVwb3J0RGF0YS5DZWxsUGFydCAAAAAJcTIAAAcMKAAAAAEAAAABAAAABClDb2dub3MuQ09DLkRhdGFTb3VyY2UuUmVwb3J0RGF0YS5DZWxsUGFydCAAAAAJcjIAAAcSKAAAAAEAAAABAAAABClDb2dub3MuQ09DLkRhdGFTb3VyY2UuUmVwb3J0RGF0YS5DZWxsUGFydCAAAAAJczIAAAcYKAAAAAEAAAABAAAABClDb2dub3MuQ09DLkRhdGFTb3VyY2UuUmVwb3J0RGF0YS5DZWxsUGFydCAAAAAJdDIAABAdKAAAEAAAAAl1MgAACXYyAAAJdzIAAAl4MgAACXkyAAAJejIAAAl7MgAACXwyAAAJfTIAAAl+MgAACX8yAAAJgDIAAAmBMgAACYIyAAANAgceKAAAAAEAAAABAAAABClDb2dub3MuQ09DLkRhdGFTb3VyY2UuUmVwb3J0RGF0YS5DZWxsUGFydCAAAAAJgzIAAAckKAAAAAEAAAABAAAABClDb2dub3MuQ09DLkRhdGFTb3VyY2UuUmVwb3J0RGF0YS5DZWxsUGFydCAAAAAJhDIAAAcqKAAAAAEAAAABAAAABClDb2dub3MuQ09DLkRhdGFTb3VyY2UuUmVwb3J0RGF0YS5DZWxsUGFydCAAAAAJhTIAABAvKAAAEAAAAAmGMgAACYcyAAAJiDIAAAmJMgAACYoyAAAJizIAAAmMMgAACY0yAAAJjjIAAAmPMgAACZAyAAAJkTIAAA0EBzAoAAAAAQAAAAEAAAAEKUNvZ25vcy5DT0MuRGF0YVNvdXJjZS5SZXBvcnREYXRhLkNlbGxQYXJ0IAAAAAmSMgAABzYoAAAAAQAAAAEAAAAEKUNvZ25vcy5DT0MuRGF0YVNvdXJjZS5SZXBvcnREYXRhLkNlbGxQYXJ0IAAAAAmTMgAABzwoAAAAAQAAAAEAAAAEKUNvZ25vcy5DT0MuRGF0YVNvdXJjZS5SZXBvcnREYXRhLkNlbGxQYXJ0IAAAAAmUMgAAEEEoAAAQAAAACZUyAAAJljIAAAmXMgAACZgyAAAJmTIAAAmaMgAACZsyAAAJnDIAAAmdMgAACZ4yAAAJnzIAAAmgMgAADQQHQigAAAABAAAAAQAAAAQpQ29nbm9zLkNPQy5EYXRhU291cmNlLlJlcG9ydERhdGEuQ2VsbFBhcnQgAAAACaEyAAAHSCgAAAABAAAAAQAAAAQpQ29nbm9zLkNPQy5EYXRhU291cmNlLlJlcG9ydERhdGEuQ2VsbFBhcnQgAAAACaIyAAAHTigAAAABAAAAAQAAAAQpQ29nbm9zLkNPQy5EYXRhU291cmNlLlJlcG9ydERhdGEuQ2VsbFBhcnQgAAAACaMyAAAHVCgAAAABAAAAAQAAAAQpQ29nbm9zLkNPQy5EYXRhU291cmNlLlJlcG9ydERhdGEuQ2VsbFBhcnQgAAAACaQyAAAHWigAAAABAAAAAQAAAAQpQ29nbm9zLkNPQy5EYXRhU291cmNlLlJlcG9ydERhdGEuQ2VsbFBhcnQgAAAACaUyAAAHYCgAAAABAAAAAQAAAAQpQ29nbm9zLkNPQy5EYXRhU291cmNlLlJlcG9ydERhdGEuQ2VsbFBhcnQgAAAACaYyAAAHZigAAAABAAAAAQAAAAQpQ29nbm9zLkNPQy5EYXRhU291cmNlLlJlcG9ydERhdGEuQ2VsbFBhcnQgAAAACacyAAAHbCgAAAABAAAAAQAAAAQpQ29nbm9zLkNPQy5EYXRhU291cmNlLlJlcG9ydERhdGEuQ2VsbFBhcnQgAAAACagyAAAHcigAAAABAAAAAQAAAAQpQ29nbm9zLkNPQy5EYXRhU291cmNlLlJlcG9ydERhdGEuQ2VsbFBhcnQgAAAACakyAAAQdygAABAAAAAJqjIAAAmrMgAACawyAAAJrTIAAAmuMgAACa8yAAAJsDIAAAmxMgAACbIyAAANBwd4KAAAAAEAAAABAAAABClDb2dub3MuQ09DLkRhdGFTb3VyY2UuUmVwb3J0RGF0YS5DZWxsUGFydCAAAAAJszIAAAd+KAAAAAEAAAABAAAABClDb2dub3MuQ09DLkRhdGFTb3VyY2UuUmVwb3J0RGF0YS5DZWxsUGFydCAAAAAJtDIAAAeEKAAAAAEAAAABAAAABClDb2dub3MuQ09DLkRhdGFTb3VyY2UuUmVwb3J0RGF0YS5DZWxsUGFydCAAAAAJtTIAAAeKKAAAAAEAAAABAAAABClDb2dub3MuQ09DLkRhdGFTb3VyY2UuUmVwb3J0RGF0YS5DZWxsUGFydCAAAAAJtjIAAAeQKAAAAAEAAAABAAAABClDb2dub3MuQ09DLkRhdGFTb3VyY2UuUmVwb3J0RGF0YS5DZWxsUGFydCAAAAAJtzIAABCVKAAAEAAAAAm4MgAACbkyAAAJujIAAAm7MgAACbwyAAAJvTIAAAm+MgAACb8yAAAJwDIAAA0HB5YoAAAAAQAAAAEAAAAEKUNvZ25vcy5DT0MuRGF0YVNvdXJjZS5SZXBvcnREYXRhLkNlbGxQYXJ0IAAAAAnBMgAAB5woAAAAAQAAAAEAAAAEKUNvZ25vcy5DT0MuRGF0YVNvdXJjZS5SZXBvcnREYXRhLkNlbGxQYXJ0IAAAAAnCMgAAB6IoAAAAAQAAAAEAAAAEKUNvZ25vcy5DT0MuRGF0YVNvdXJjZS5SZXBvcnREYXRhLkNlbGxQYXJ0IAAAAAnDMgAAB6goAAAAAQAAAAEAAAAEKUNvZ25vcy5DT0MuRGF0YVNvdXJjZS5SZXBvcnREYXRhLkNlbGxQYXJ0IAAAAAnEMgAAB64oAAAAAQAAAAEAAAAEKUNvZ25vcy5DT0MuRGF0YVNvdXJjZS5SZXBvcnREYXRhLkNlbGxQYXJ0IAAAAAnFMgAAB7QoAAAAAQAAAAEAAAAEKUNvZ25vcy5DT0MuRGF0YVNvdXJjZS5SZXBvcnREYXRhLkNlbGxQYXJ0IAAAAAnGMgAAB7ooAAAAAQAAAAEAAAAEKUNvZ25vcy5DT0MuRGF0YVNvdXJjZS5SZXBvcnREYXRhLkNlbGxQYXJ0IAAAAAnHMgAAB8AoAAAAAQAAAAEAAAAEKUNvZ25vcy5DT0MuRGF0YVNvdXJjZS5SZXBvcnREYXRhLkNlbGxQYXJ0IAAAAAnIMgAAB8YoAAAAAQAAAAEAAAAEKUNvZ25vcy5DT0MuRGF0YVNvdXJjZS5SZXBvcnREYXRhLkNlbGxQYXJ0IAAAAAnJMgAAB8woAAAAAQAAAAEAAAAEKUNvZ25vcy5DT0MuRGF0YVNvdXJjZS5SZXBvcnREYXRhLkNlbGxQYXJ0IAAAAAnKMgAAENEoAAAQAAAACcsyAAAJzDIAAAnNMgAACc4yAAAJzzIAAAnQMgAACdEyAAAJ0jIAAAnTMgAADQcH0igAAAABAAAAAQAAAAQpQ29nbm9zLkNPQy5EYXRhU291cmNlLlJlcG9ydERhdGEuQ2VsbFBhcnQgAAAACdQyAAAH2CgAAAABAAAAAQAAAAQpQ29nbm9zLkNPQy5EYXRhU291cmNlLlJlcG9ydERhdGEuQ2VsbFBhcnQgAAAACdUyAAAH3igAAAABAAAAAQAAAAQpQ29nbm9zLkNPQy5EYXRhU291cmNlLlJlcG9ydERhdGEuQ2VsbFBhcnQgAAAACdYyAAAQ4ygAAAgAAAAJ1zIAAAnYMgAACdkyAAAJ2jIAAAnbMgAACdwyAAAJ3TIAAAneMgAAB+QoAAAAAQAAAAEAAAAEKUNvZ25vcy5DT0MuRGF0YVNvdXJjZS5SZXBvcnREYXRhLkNlbGxQYXJ0IAAAAAnfMgAAEOkoAAAEAAAACeAyAAAJ4TIAAAniMgAACeMyAAAH6igAAAABAAAAAQAAAAQpQ29nbm9zLkNPQy5EYXRhU291cmNlLlJlcG9ydERhdGEuQ2VsbFBhcnQgAAAACeQyAAAQ7ygAAAQAAAAJ5TIAAA0DB/AoAAAAAQAAAAEAAAAEKUNvZ25vcy5DT0MuRGF0YVNvdXJjZS5SZXBvcnREYXRhLkNlbGxQYXJ0IAAAAAnmMgAAEPUoAAAEAAAACecyAAAJ6DIAAAnpMgAACeoyAAAH9igAAAABAAAAAQAAAAQpQ29nbm9zLkNPQy5EYXRhU291cmNlLlJlcG9ydERhdGEuQ2VsbFBhcnQgAAAACesyAAAQ+ygAAAQAAAAJ7DIAAAntMgAACe4yAAAJ7zIAAAf8KAAAAAEAAAABAAAABClDb2dub3MuQ09DLkRhdGFTb3VyY2UuUmVwb3J0RGF0YS5DZWxsUGFydCAAAAAJ8DIAAAcCKQAAAAEAAAABAAAABClDb2dub3MuQ09DLkRhdGFTb3VyY2UuUmVwb3J0RGF0YS5DZWxsUGFydCAAAAAJ8TIAAAcIKQAAAAEAAAABAAAABClDb2dub3MuQ09DLkRhdGFTb3VyY2UuUmVwb3J0RGF0YS5DZWxsUGFydCAAAAAJ8jIAAAcOKQAAAAEAAAABAAAABClDb2dub3MuQ09DLkRhdGFTb3VyY2UuUmVwb3J0RGF0YS5DZWxsUGFydCAAAAAJ8zIAAAcUKQAAAAEAAAABAAAABClDb2dub3MuQ09DLkRhdGFTb3VyY2UuUmVwb3J0RGF0YS5DZWxsUGFydCAAAAAJ9DIAABAZKQAACAAAAAn1MgAACfYyAAAJ9zIAAAn4MgAACfkyAAAJ+jIAAAn7MgAACgcaKQAAAAEAAAABAAAABClDb2dub3MuQ09DLkRhdGFTb3VyY2UuUmVwb3J0RGF0YS5DZWxsUGFydCAAAAAJ/DIAAAcgKQAAAAEAAAABAAAABClDb2dub3MuQ09DLkRhdGFTb3VyY2UuUmVwb3J0RGF0YS5DZWxsUGFydCAAAAAJ/TIAAAcmKQAAAAEAAAABAAAABClDb2dub3MuQ09DLkRhdGFTb3VyY2UuUmVwb3J0RGF0YS5DZWxsUGFydCAAAAAJ/jIAABArKQAAEAAAAAn/MgAACQAzAAAJATMAAAkCMwAACQMzAAAJBDMAAAkFMwAACQYzAAAJBzMAAAkIMwAACQkzAAAJCjMAAAkLMwAACQwzAAANAgcsKQAAAAEAAAABAAAABClDb2dub3MuQ09DLkRhdGFTb3VyY2UuUmVwb3J0RGF0YS5DZWxsUGFydCAAAAAJDTMAAAcyKQAAAAEAAAABAAAABClDb2dub3MuQ09DLkRhdGFTb3VyY2UuUmVwb3J0RGF0YS5DZWxsUGFydCAAAAAJDjMAAAc4KQAAAAEAAAABAAAABClDb2dub3MuQ09DLkRhdGFTb3VyY2UuUmVwb3J0RGF0YS5DZWxsUGFydCAAAAAJDzMAABA9KQAAEAAAAAkQMwAACREzAAAJEjMAAAkTMwAACRQzAAAJFTMAAAkWMwAACRczAAAJGDMAAAkZMwAACRozAAAJGzMAAA0EBz4pAAAAAQAAAAEAAAAEKUNvZ25vcy5DT0MuRGF0YVNvdXJjZS5SZXBvcnREYXRhLkNlbGxQYXJ0IAAAAAkcMwAAB0QpAAAAAQAAAAEAAAAEKUNvZ25vcy5DT0MuRGF0YVNvdXJjZS5SZXBvcnREYXRhLkNlbGxQYXJ0IAAAAAkdMwAAB0opAAAAAQAAAAEAAAAEKUNvZ25vcy5DT0MuRGF0YVNvdXJjZS5SZXBvcnREYXRhLkNlbGxQYXJ0IAAAAAkeMwAAB1ApAAAAAQAAAAEAAAAEKUNvZ25vcy5DT0MuRGF0YVNvdXJjZS5SZXBvcnREYXRhLkNlbGxQYXJ0IAAAAAkfMwAAB1YpAAAAAQAAAAEAAAAEKUNvZ25vcy5DT0MuRGF0YVNvdXJjZS5SZXBvcnREYXRhLkNlbGxQYXJ0IAAAAAkgMwAAB1wpAAAAAQAAAAEAAAAEKUNvZ25vcy5DT0MuRGF0YVNvdXJjZS5SZXBvcnREYXRhLkNlbGxQYXJ0IAAAAAkhMwAAB2IpAAAAAQAAAAEAAAAEKUNvZ25vcy5DT0MuRGF0YVNvdXJjZS5SZXBvcnREYXRhLkNlbGxQYXJ0IAAAAAkiMwAAB2gpAAAAAQAAAAEAAAAEKUNvZ25vcy5DT0MuRGF0YVNvdXJjZS5SZXBvcnREYXRhLkNlbGxQYXJ0IAAAAAkjMwAAB24pAAAAAQAAAAEAAAAEKUNvZ25vcy5DT0MuRGF0YVNvdXJjZS5SZXBvcnREYXRhLkNlbGxQYXJ0IAAAAAkkMwAAEHMpAAAQAAAACSUzAAAJJjMAAAknMwAACSgzAAAJKTMAAAkqMwAACSszAAAJLDMAAAktMwAADQcHdCkAAAABAAAAAQAAAAQpQ29nbm9zLkNPQy5EYXRhU291cmNlLlJlcG9ydERhdGEuQ2VsbFBhcnQgAAAACS4zAAAHeikAAAABAAAAAQAAAAQpQ29nbm9zLkNPQy5EYXRhU291cmNlLlJlcG9ydERhdGEuQ2VsbFBhcnQgAAAACS8zAAAHgCkAAAABAAAAAQAAAAQpQ29nbm9zLkNPQy5EYXRhU291cmNlLlJlcG9ydERhdGEuQ2VsbFBhcnQgAAAACTAzAAAHhikAAAABAAAAAQAAAAQpQ29nbm9zLkNPQy5EYXRhU291cmNlLlJlcG9ydERhdGEuQ2VsbFBhcnQgAAAACTEzAAAHjCkAAAABAAAAAQAAAAQpQ29nbm9zLkNPQy5EYXRhU291cmNlLlJlcG9ydERhdGEuQ2VsbFBhcnQgAAAACTIzAAAHkikAAAABAAAAAQAAAAQpQ29nbm9zLkNPQy5EYXRhU291cmNlLlJlcG9ydERhdGEuQ2VsbFBhcnQgAAAACTMzAAAHmCkAAAABAAAAAQAAAAQpQ29nbm9zLkNPQy5EYXRhU291cmNlLlJlcG9ydERhdGEuQ2VsbFBhcnQgAAAACTQzAAAHnikAAAABAAAAAQAAAAQpQ29nbm9zLkNPQy5EYXRhU291cmNlLlJlcG9ydERhdGEuQ2VsbFBhcnQgAAAACTUzAAAHpCkAAAABAAAAAQAAAAQpQ29nbm9zLkNPQy5EYXRhU291cmNlLlJlcG9ydERhdGEuQ2VsbFBhcnQgAAAACTYzAAAHqikAAAABAAAAAQAAAAQpQ29nbm9zLkNPQy5EYXRhU291cmNlLlJlcG9ydERhdGEuQ2VsbFBhcnQgAAAACTczAAAQrykAABAAAAAJODMAAAk5MwAACTozAAAJOzMAAAk8MwAACT0zAAAJPjMAAAk/MwAACUAzAAANBwewKQAAAAEAAAABAAAABClDb2dub3MuQ09DLkRhdGFTb3VyY2UuUmVwb3J0RGF0YS5DZWxsUGFydCAAAAAJQTMAAAe2KQAAAAEAAAABAAAABClDb2dub3MuQ09DLkRhdGFTb3VyY2UuUmVwb3J0RGF0YS5DZWxsUGFydCAAAAAJQjMAAAe8KQAAAAEAAAABAAAABClDb2dub3MuQ09DLkRhdGFTb3VyY2UuUmVwb3J0RGF0YS5DZWxsUGFydCAAAAAJQzMAABDBKQAACAAAAAlEMwAACUUzAAAJRjMAAAlHMwAACUgzAAAJSTMAAAlKMwAACUszAAAHwikAAAABAAAAAQAAAAQpQ29nbm9zLkNPQy5EYXRhU291cmNlLlJlcG9ydERhdGEuQ2VsbFBhcnQgAAAACUwzAAAQxykAAAQAAAAJTTMAAAlOMwAACU8zAAAJUDMAAAfIKQAAAAEAAAABAAAABClDb2dub3MuQ09DLkRhdGFTb3VyY2UuUmVwb3J0RGF0YS5DZWxsUGFydCAAAAAJUTMAABDNKQAABAAAAAlSMwAADQMHzikAAAABAAAAAQAAAAQpQ29nbm9zLkNPQy5EYXRhU291cmNlLlJlcG9ydERhdGEuQ2VsbFBhcnQgAAAACVMzAAAQ0ykAAAQAAAAJVDMAAAlVMwAACVYzAAAJVzMAAAfUKQAAAAEAAAABAAAABClDb2dub3MuQ09DLkRhdGFTb3VyY2UuUmVwb3J0RGF0YS5DZWxsUGFydCAAAAAJWDMAABDZKQAABAAAAAlZMwAACVozAAAJWzMAAAlcMwAAB9opAAAAAQAAAAEAAAAEKUNvZ25vcy5DT0MuRGF0YVNvdXJjZS5SZXBvcnREYXRhLkNlbGxQYXJ0IAAAAAldMwAAB+ApAAAAAQAAAAEAAAAEKUNvZ25vcy5DT0MuRGF0YVNvdXJjZS5SZXBvcnREYXRhLkNlbGxQYXJ0IAAAAAleMwAAB+YpAAAAAQAAAAEAAAAEKUNvZ25vcy5DT0MuRGF0YVNvdXJjZS5SZXBvcnREYXRhLkNlbGxQYXJ0IAAAAAlfMwAAB+wpAAAAAQAAAAEAAAAEKUNvZ25vcy5DT0MuRGF0YVNvdXJjZS5SZXBvcnREYXRhLkNlbGxQYXJ0IAAAAAlgMwAAB/IpAAAAAQAAAAEAAAAEKUNvZ25vcy5DT0MuRGF0YVNvdXJjZS5SZXBvcnREYXRhLkNlbGxQYXJ0IAAAAAlhMwAAEPcpAAAIAAAACWIzAAAJYzMAAAlkMwAACWUzAAAJZjMAAAlnMwAACWgzAAAKB/gpAAAAAQAAAAEAAAAEKUNvZ25vcy5DT0MuRGF0YVNvdXJjZS5SZXBvcnREYXRhLkNlbGxQYXJ0IAAAAAlpMwAAEP0pAAAEAAAACWozAAANAwf+KQAAAAEAAAABAAAABClDb2dub3MuQ09DLkRhdGFTb3VyY2UuUmVwb3J0RGF0YS5DZWxsUGFydCAAAAAJazMAABADKgAABAAAAAlsMwAADQMHBCoAAAABAAAAAQAAAAQpQ29nbm9zLkNPQy5EYXRhU291cmNlLlJlcG9ydERhdGEuQ2VsbFBhcnQgAAAACW0zAAAQCSoAAAQAAAAJbjMAAA0DBwoqAAAAAQAAAAEAAAAEKUNvZ25vcy5DT0MuRGF0YVNvdXJjZS5SZXBvcnREYXRhLkNlbGxQYXJ0IAAAAAlvMwAAEA8qAAAEAAAACXAzAAANAwcQKgAAAAEAAAABAAAABClDb2dub3MuQ09DLkRhdGFTb3VyY2UuUmVwb3J0RGF0YS5DZWxsUGFydCAAAAAJcTMAAAcWKgAAAAEAAAABAAAABClDb2dub3MuQ09DLkRhdGFTb3VyY2UuUmVwb3J0RGF0YS5DZWxsUGFydCAAAAAJcjMAAAccKgAAAAEAAAABAAAABClDb2dub3MuQ09DLkRhdGFTb3VyY2UuUmVwb3J0RGF0YS5DZWxsUGFydCAAAAAJczMAAAciKgAAAAEAAAABAAAABClDb2dub3MuQ09DLkRhdGFTb3VyY2UuUmVwb3J0RGF0YS5DZWxsUGFydCAAAAAJdDMAAAcoKgAAAAEAAAABAAAABClDb2dub3MuQ09DLkRhdGFTb3VyY2UuUmVwb3J0RGF0YS5DZWxsUGFydCAAAAAJdTMAAAcuKgAAAAEAAAABAAAABClDb2dub3MuQ09DLkRhdGFTb3VyY2UuUmVwb3J0RGF0YS5DZWxsUGFydCAAAAAJdjMAAAc0KgAAAAEAAAABAAAABClDb2dub3MuQ09DLkRhdGFTb3VyY2UuUmVwb3J0RGF0YS5DZWxsUGFydCAAAAAJdzMAAAc6KgAAAAEAAAABAAAABClDb2dub3MuQ09DLkRhdGFTb3VyY2UuUmVwb3J0RGF0YS5DZWxsUGFydCAAAAAJeDMAAAdAKgAAAAEAAAABAAAABClDb2dub3MuQ09DLkRhdGFTb3VyY2UuUmVwb3J0RGF0YS5DZWxsUGFydCAAAAAJeTMAAAdGKgAAAAEAAAABAAAABClDb2dub3MuQ09DLkRhdGFTb3VyY2UuUmVwb3J0RGF0YS5DZWxsUGFydCAAAAAJejMAAAdMKgAAAAEAAAABAAAABClDb2dub3MuQ09DLkRhdGFTb3VyY2UuUmVwb3J0RGF0YS5DZWxsUGFydCAAAAAJezMAAAdSKgAAAAEAAAABAAAABClDb2dub3MuQ09DLkRhdGFTb3VyY2UuUmVwb3J0RGF0YS5DZWxsUGFydCAAAAAJfDMAAAdYKgAAAAEAAAABAAAABClDb2dub3MuQ09DLkRhdGFTb3VyY2UuUmVwb3J0RGF0YS5DZWxsUGFydCAAAAAJfTMAAAdeKgAAAAEAAAABAAAABClDb2dub3MuQ09DLkRhdGFTb3VyY2UuUmVwb3J0RGF0YS5DZWxsUGFydCAAAAAJfjMAAAdkKgAAAAEAAAABAAAABClDb2dub3MuQ09DLkRhdGFTb3VyY2UuUmVwb3J0RGF0YS5DZWxsUGFydCAAAAAJfzMAAAdqKgAAAAEAAAABAAAABClDb2dub3MuQ09DLkRhdGFTb3VyY2UuUmVwb3J0RGF0YS5DZWxsUGFydCAAAAAJgDMAABBvKgAABAAAAAmBMwAADQMHcCoAAAABAAAAAQAAAAQpQ29nbm9zLkNPQy5EYXRhU291cmNlLlJlcG9ydERhdGEuQ2VsbFBhcnQgAAAACYIzAAAQdSoAAAQAAAAJgzMAAA0DB3YqAAAAAQAAAAEAAAAEKUNvZ25vcy5DT0MuRGF0YVNvdXJjZS5SZXBvcnREYXRhLkNlbGxQYXJ0IAAAAAmEMwAAEHsqAAAEAAAACYUzAAANAwd8KgAAAAEAAAABAAAABClDb2dub3MuQ09DLkRhdGFTb3VyY2UuUmVwb3J0RGF0YS5DZWxsUGFydCAAAAAJhjMAABCBKgAABAAAAAmHMwAADQMHgioAAAABAAAAAQAAAAQpQ29nbm9zLkNPQy5EYXRhU291cmNlLlJlcG9ydERhdGEuQ2VsbFBhcnQgAAAACYgzAAAHiCoAAAABAAAAAQAAAAQpQ29nbm9zLkNPQy5EYXRhU291cmNlLlJlcG9ydERhdGEuQ2VsbFBhcnQgAAAACYkzAAAHjioAAAABAAAAAQAAAAQpQ29nbm9zLkNPQy5EYXRhU291cmNlLlJlcG9ydERhdGEuQ2VsbFBhcnQgAAAACYozAAAHlCoAAAABAAAAAQAAAAQpQ29nbm9zLkNPQy5EYXRhU291cmNlLlJlcG9ydERhdGEuQ2VsbFBhcnQgAAAACYszAAAHmioAAAABAAAAAQAAAAQpQ29nbm9zLkNPQy5EYXRhU291cmNlLlJlcG9ydERhdGEuQ2VsbFBhcnQgAAAACYwzAAAHoCoAAAABAAAAAQAAAAQpQ29nbm9zLkNPQy5EYXRhU291cmNlLlJlcG9ydERhdGEuQ2VsbFBhcnQgAAAACY0zAAAHpioAAAABAAAAAQAAAAQpQ29nbm9zLkNPQy5EYXRhU291cmNlLlJlcG9ydERhdGEuQ2VsbFBhcnQgAAAACY4zAAAHrCoAAAABAAAAAQAAAAQpQ29nbm9zLkNPQy5EYXRhU291cmNlLlJlcG9ydERhdGEuQ2VsbFBhcnQgAAAACY8zAAAHsioAAAABAAAAAQAAAAQpQ29nbm9zLkNPQy5EYXRhU291cmNlLlJlcG9ydERhdGEuQ2VsbFBhcnQgAAAACZAzAAAHuCoAAAABAAAAAQAAAAQpQ29nbm9zLkNPQy5EYXRhU291cmNlLlJlcG9ydERhdGEuQ2VsbFBhcnQgAAAACZEzAAAHvioAAAABAAAAAQAAAAQpQ29nbm9zLkNPQy5EYXRhU291cmNlLlJlcG9ydERhdGEuQ2VsbFBhcnQgAAAACZIzAAAHxCoAAAABAAAAAQAAAAQpQ29nbm9zLkNPQy5EYXRhU291cmNlLlJlcG9ydERhdGEuQ2VsbFBhcnQgAAAACZMzAAAHyioAAAABAAAAAQAAAAQpQ29nbm9zLkNPQy5EYXRhU291cmNlLlJlcG9ydERhdGEuQ2VsbFBhcnQgAAAACZQzAAAH0CoAAAABAAAAAQAAAAQpQ29nbm9zLkNPQy5EYXRhU291cmNlLlJlcG9ydERhdGEuQ2VsbFBhcnQgAAAACZUzAAAH1ioAAAABAAAAAQAAAAQpQ29nbm9zLkNPQy5EYXRhU291cmNlLlJlcG9ydERhdGEuQ2VsbFBhcnQgAAAACZYzAAAH3CoAAAABAAAAAQAAAAQpQ29nbm9zLkNPQy5EYXRhU291cmNlLlJlcG9ydERhdGEuQ2VsbFBhcnQgAAAACZczAAAQ4SoAAAQAAAAJmDMAAA0DB+IqAAAAAQAAAAEAAAAEKUNvZ25vcy5DT0MuRGF0YVNvdXJjZS5SZXBvcnREYXRhLkNlbGxQYXJ0IAAAAAmZMwAAEOcqAAAEAAAACZozAAANAwfoKgAAAAEAAAABAAAABClDb2dub3MuQ09DLkRhdGFTb3VyY2UuUmVwb3J0RGF0YS5DZWxsUGFydCAAAAAJmzMAABDtKgAABAAAAAmcMwAADQMH7ioAAAABAAAAAQAAAAQpQ29nbm9zLkNPQy5EYXRhU291cmNlLlJlcG9ydERhdGEuQ2VsbFBhcnQgAAAACZ0zAAAQ8yoAAAQAAAAJnjMAAA0DB/QqAAAAAQAAAAEAAAAEKUNvZ25vcy5DT0MuRGF0YVNvdXJjZS5SZXBvcnREYXRhLkNlbGxQYXJ0IAAAAAmfMwAAB/oqAAAAAQAAAAEAAAAEKUNvZ25vcy5DT0MuRGF0YVNvdXJjZS5SZXBvcnREYXRhLkNlbGxQYXJ0IAAAAAmgMwAABwArAAAAAQAAAAEAAAAEKUNvZ25vcy5DT0MuRGF0YVNvdXJjZS5SZXBvcnREYXRhLkNlbGxQYXJ0IAAAAAmhMwAABwYrAAAAAQAAAAEAAAAEKUNvZ25vcy5DT0MuRGF0YVNvdXJjZS5SZXBvcnREYXRhLkNlbGxQYXJ0IAAAAAmiMwAABwwrAAAAAQAAAAEAAAAEKUNvZ25vcy5DT0MuRGF0YVNvdXJjZS5SZXBvcnREYXRhLkNlbGxQYXJ0IAAAAAmjMwAABxIrAAAAAQAAAAEAAAAEKUNvZ25vcy5DT0MuRGF0YVNvdXJjZS5SZXBvcnREYXRhLkNlbGxQYXJ0IAAAAAmkMwAABxgrAAAAAQAAAAEAAAAEKUNvZ25vcy5DT0MuRGF0YVNvdXJjZS5SZXBvcnREYXRhLkNlbGxQYXJ0IAAAAAmlMwAABx4rAAAAAQAAAAEAAAAEKUNvZ25vcy5DT0MuRGF0YVNvdXJjZS5SZXBvcnREYXRhLkNlbGxQYXJ0IAAAAAmmMwAAByQrAAAAAQAAAAEAAAAEKUNvZ25vcy5DT0MuRGF0YVNvdXJjZS5SZXBvcnREYXRhLkNlbGxQYXJ0IAAAAAmnMwAAByorAAAAAQAAAAEAAAAEKUNvZ25vcy5DT0MuRGF0YVNvdXJjZS5SZXBvcnREYXRhLkNlbGxQYXJ0IAAAAAmoMwAABzArAAAAAQAAAAEAAAAEKUNvZ25vcy5DT0MuRGF0YVNvdXJjZS5SZXBvcnREYXRhLkNlbGxQYXJ0IAAAAAmpMwAABzYrAAAAAQAAAAEAAAAEKUNvZ25vcy5DT0MuRGF0YVNvdXJjZS5SZXBvcnREYXRhLkNlbGxQYXJ0IAAAAAmqMwAABzwrAAAAAQAAAAEAAAAEKUNvZ25vcy5DT0MuRGF0YVNvdXJjZS5SZXBvcnREYXRhLkNlbGxQYXJ0IAAAAAmrMwAAB0IrAAAAAQAAAAEAAAAEKUNvZ25vcy5DT0MuRGF0YVNvdXJjZS5SZXBvcnREYXRhLkNlbGxQYXJ0IAAAAAmsMwAAB0grAAAAAQAAAAEAAAAEKUNvZ25vcy5DT0MuRGF0YVNvdXJjZS5SZXBvcnREYXRhLkNlbGxQYXJ0IAAAAAmtMwAAB04rAAAAAQAAAAEAAAAEKUNvZ25vcy5DT0MuRGF0YVNvdXJjZS5SZXBvcnREYXRhLkNlbGxQYXJ0IAAAAAmuMwAAEFMrAAAEAAAACa8zAAANAwdUKwAAAAEAAAABAAAABClDb2dub3MuQ09DLkRhdGFTb3VyY2UuUmVwb3J0RGF0YS5DZWxsUGFydCAAAAAJsDMAABBZKwAABAAAAAmxMwAADQMHWisAAAABAAAAAQAAAAQpQ29nbm9zLkNPQy5EYXRhU291cmNlLlJlcG9ydERhdGEuQ2VsbFBhcnQgAAAACbIzAAAQXysAAAQAAAAJszMAAA0DB2ArAAAAAQAAAAEAAAAEKUNvZ25vcy5DT0MuRGF0YVNvdXJjZS5SZXBvcnREYXRhLkNlbGxQYXJ0IAAAAAm0MwAAEGUrAAAEAAAACbUzAAANAwdmKwAAAAEAAAABAAAABClDb2dub3MuQ09DLkRhdGFTb3VyY2UuUmVwb3J0RGF0YS5DZWxsUGFydCAAAAAJtjMAAAdsKwAAAAEAAAABAAAABClDb2dub3MuQ09DLkRhdGFTb3VyY2UuUmVwb3J0RGF0YS5DZWxsUGFydCAAAAAJtzMAAAdyKwAAAAEAAAABAAAABClDb2dub3MuQ09DLkRhdGFTb3VyY2UuUmVwb3J0RGF0YS5DZWxsUGFydCAAAAAJuDMAAAd4KwAAAAEAAAABAAAABClDb2dub3MuQ09DLkRhdGFTb3VyY2UuUmVwb3J0RGF0YS5DZWxsUGFydCAAAAAJuTMAAAd+KwAAAAEAAAABAAAABClDb2dub3MuQ09DLkRhdGFTb3VyY2UuUmVwb3J0RGF0YS5DZWxsUGFydCAAAAAJujMAAAeEKwAAAAEAAAABAAAABClDb2dub3MuQ09DLkRhdGFTb3VyY2UuUmVwb3J0RGF0YS5DZWxsUGFydCAAAAAJuzMAAAeKKwAAAAEAAAABAAAABClDb2dub3MuQ09DLkRhdGFTb3VyY2UuUmVwb3J0RGF0YS5DZWxsUGFydCAAAAAJvDMAAAeQKwAAAAEAAAABAAAABClDb2dub3MuQ09DLkRhdGFTb3VyY2UuUmVwb3J0RGF0YS5DZWxsUGFydCAAAAAJvTMAAAeWKwAAAAEAAAABAAAABClDb2dub3MuQ09DLkRhdGFTb3VyY2UuUmVwb3J0RGF0YS5DZWxsUGFydCAAAAAJvjMAAAecKwAAAAEAAAABAAAABClDb2dub3MuQ09DLkRhdGFTb3VyY2UuUmVwb3J0RGF0YS5DZWxsUGFydCAAAAAJvzMAAAeiKwAAAAEAAAABAAAABClDb2dub3MuQ09DLkRhdGFTb3VyY2UuUmVwb3J0RGF0YS5DZWxsUGFydCAAAAAJwDMAAAeoKwAAAAEAAAABAAAABClDb2dub3MuQ09DLkRhdGFTb3VyY2UuUmVwb3J0RGF0YS5DZWxsUGFydCAAAAAJwTMAAAeuKwAAAAEAAAABAAAABClDb2dub3MuQ09DLkRhdGFTb3VyY2UuUmVwb3J0RGF0YS5DZWxsUGFydCAAAAAJwjMAAAe0KwAAAAEAAAABAAAABClDb2dub3MuQ09DLkRhdGFTb3VyY2UuUmVwb3J0RGF0YS5DZWxsUGFydCAAAAAJwzMAAAe6KwAAAAEAAAABAAAABClDb2dub3MuQ09DLkRhdGFTb3VyY2UuUmVwb3J0RGF0YS5DZWxsUGFydCAAAAAJxDMAAAfAKwAAAAEAAAABAAAABClDb2dub3MuQ09DLkRhdGFTb3VyY2UuUmVwb3J0RGF0YS5DZWxsUGFydCAAAAAJxTMAAAfGKwAAAAEAAAABAAAABClDb2dub3MuQ09DLkRhdGFTb3VyY2UuUmVwb3J0RGF0YS5DZWxsUGFydCAAAAAJxjMAAAfMKwAAAAEAAAABAAAABClDb2dub3MuQ09DLkRhdGFTb3VyY2UuUmVwb3J0RGF0YS5DZWxsUGFydCAAAAAJxzMAAAfSKwAAAAEAAAABAAAABClDb2dub3MuQ09DLkRhdGFTb3VyY2UuUmVwb3J0RGF0YS5DZWxsUGFydCAAAAAJyDMAAAfYKwAAAAEAAAABAAAABClDb2dub3MuQ09DLkRhdGFTb3VyY2UuUmVwb3J0RGF0YS5DZWxsUGFydCAAAAAJyTMAABDdKwAAEAAAAAnKMwAACcszAAAJzDMAAAnNMwAACc4zAAAJzzMAAAnQMwAACdEzAAAJ0jMAAAnTMwAACdQzAAAJ1TMAAAnWMwAACdczAAANAgfeKwAAAAEAAAABAAAABClDb2dub3MuQ09DLkRhdGFTb3VyY2UuUmVwb3J0RGF0YS5DZWxsUGFydCAAAAAJ2DMAAAfkKwAAAAEAAAABAAAABClDb2dub3MuQ09DLkRhdGFTb3VyY2UuUmVwb3J0RGF0YS5DZWxsUGFydCAAAAAJ2TMAAAfqKwAAAAEAAAABAAAABClDb2dub3MuQ09DLkRhdGFTb3VyY2UuUmVwb3J0RGF0YS5DZWxsUGFydCAAAAAJ2jMAAAfwKwAAAAEAAAABAAAABClDb2dub3MuQ09DLkRhdGFTb3VyY2UuUmVwb3J0RGF0YS5DZWxsUGFydCAAAAAJ2zMAAAf2KwAAAAEAAAABAAAABClDb2dub3MuQ09DLkRhdGFTb3VyY2UuUmVwb3J0RGF0YS5DZWxsUGFydCAAAAAJ3DMAAAf8KwAAAAEAAAABAAAABClDb2dub3MuQ09DLkRhdGFTb3VyY2UuUmVwb3J0RGF0YS5DZWxsUGFydCAAAAAJ3TMAABABLAAAEAAAAAneMwAACd8zAAAJ4DMAAAnhMwAACeIzAAAJ4zMAAAnkMwAACeUzAAAJ5jMAAAnnMwAACegzAAAJ6TMAAAnqMwAACeszAAANAgcCLAAAAAEAAAABAAAABClDb2dub3MuQ09DLkRhdGFTb3VyY2UuUmVwb3J0RGF0YS5DZWxsUGFydCAAAAAJ7DMAABAHLAAABAAAAAntMwAACe4zAAAJ7zMAAAoHCCwAAAABAAAAAQAAAAQpQ29nbm9zLkNPQy5EYXRhU291cmNlLlJlcG9ydERhdGEuQ2VsbFBhcnQgAAAACfAzAAAHDiwAAAABAAAAAQAAAAQpQ29nbm9zLkNPQy5EYXRhU291cmNlLlJlcG9ydERhdGEuQ2VsbFBhcnQgAAAACfEzAAAQEywAAAQAAAAJ8jMAAAnzMwAACfQzAAAKBxQsAAAAAQAAAAEAAAAEKUNvZ25vcy5DT0MuRGF0YVNvdXJjZS5SZXBvcnREYXRhLkNlbGxQYXJ0IAAAAAn1MwAABxosAAAAAQAAAAEAAAAEKUNvZ25vcy5DT0MuRGF0YVNvdXJjZS5SZXBvcnREYXRhLkNlbGxQYXJ0IAAAAAn2MwAAEB8sAAAEAAAACfczAAAJ+DMAAAn5MwAACgcgLAAAAAEAAAABAAAABClDb2dub3MuQ09DLkRhdGFTb3VyY2UuUmVwb3J0RGF0YS5DZWxsUGFydCAAAAAJ+jMAAAcmLAAAAAEAAAABAAAABClDb2dub3MuQ09DLkRhdGFTb3VyY2UuUmVwb3J0RGF0YS5DZWxsUGFydCAAAAAJ+zMAAAcsLAAAAAEAAAABAAAABClDb2dub3MuQ09DLkRhdGFTb3VyY2UuUmVwb3J0RGF0YS5DZWxsUGFydCAAAAAJ/DMAAAcyLAAAAAEAAAABAAAABClDb2dub3MuQ09DLkRhdGFTb3VyY2UuUmVwb3J0RGF0YS5DZWxsUGFydCAAAAAJ/TMAAAc4LAAAAAEAAAABAAAABClDb2dub3MuQ09DLkRhdGFTb3VyY2UuUmVwb3J0RGF0YS5DZWxsUGFydCAAAAAJ/jMAAAc+LAAAAAEAAAABAAAABClDb2dub3MuQ09DLkRhdGFTb3VyY2UuUmVwb3J0RGF0YS5DZWxsUGFydCAAAAAJ/zMAAAdELAAAAAEAAAABAAAABClDb2dub3MuQ09DLkRhdGFTb3VyY2UuUmVwb3J0RGF0YS5DZWxsUGFydCAAAAAJADQAAAdKLAAAAAEAAAABAAAABClDb2dub3MuQ09DLkRhdGFTb3VyY2UuUmVwb3J0RGF0YS5DZWxsUGFydCAAAAAJATQAAAdQLAAAAAEAAAABAAAABClDb2dub3MuQ09DLkRhdGFTb3VyY2UuUmVwb3J0RGF0YS5DZWxsUGFydCAAAAAJAjQAAAdWLAAAAAEAAAABAAAABClDb2dub3MuQ09DLkRhdGFTb3VyY2UuUmVwb3J0RGF0YS5DZWxsUGFydCAAAAAJAzQAAAdcLAAAAAEAAAABAAAABClDb2dub3MuQ09DLkRhdGFTb3VyY2UuUmVwb3J0RGF0YS5DZWxsUGFydCAAAAAJBDQAAAdiLAAAAAEAAAABAAAABClDb2dub3MuQ09DLkRhdGFTb3VyY2UuUmVwb3J0RGF0YS5DZWxsUGFydCAAAAAJBTQAAAdoLAAAAAEAAAABAAAABClDb2dub3MuQ09DLkRhdGFTb3VyY2UuUmVwb3J0RGF0YS5DZWxsUGFydCAAAAAJBjQAAAduLAAAAAEAAAABAAAABClDb2dub3MuQ09DLkRhdGFTb3VyY2UuUmVwb3J0RGF0YS5DZWxsUGFydCAAAAAJBzQAABBzLAAABAAAAAkINAAADQMHdCwAAAABAAAAAQAAAAQpQ29nbm9zLkNPQy5EYXRhU291cmNlLlJlcG9ydERhdGEuQ2VsbFBhcnQgAAAACQk0AAAQeSwAAAQAAAAJCjQAAA0DB3osAAAAAQAAAAEAAAAEKUNvZ25vcy5DT0MuRGF0YVNvdXJjZS5SZXBvcnREYXRhLkNlbGxQYXJ0IAAAAAkLNAAAEH8sAAAEAAAACQw0AAANAweALAAAAAEAAAABAAAABClDb2dub3MuQ09DLkRhdGFTb3VyY2UuUmVwb3J0RGF0YS5DZWxsUGFydCAAAAAJDTQAABCFLAAABAAAAAkONAAADQMHhiwAAAABAAAAAQAAAAQpQ29nbm9zLkNPQy5EYXRhU291cmNlLlJlcG9ydERhdGEuQ2VsbFBhcnQgAAAACQ80AAAHjCwAAAABAAAAAQAAAAQpQ29nbm9zLkNPQy5EYXRhU291cmNlLlJlcG9ydERhdGEuQ2VsbFBhcnQgAAAACRA0AAAHkiwAAAABAAAAAQAAAAQpQ29nbm9zLkNPQy5EYXRhU291cmNlLlJlcG9ydERhdGEuQ2VsbFBhcnQgAAAACRE0AAAHmCwAAAABAAAAAQAAAAQpQ29nbm9zLkNPQy5EYXRhU291cmNlLlJlcG9ydERhdGEuQ2VsbFBhcnQgAAAACRI0AAAHniwAAAABAAAAAQAAAAQpQ29nbm9zLkNPQy5EYXRhU291cmNlLlJlcG9ydERhdGEuQ2VsbFBhcnQgAAAACRM0AAAHpCwAAAABAAAAAQAAAAQpQ29nbm9zLkNPQy5EYXRhU291cmNlLlJlcG9ydERhdGEuQ2VsbFBhcnQgAAAACRQ0AAAHqiwAAAABAAAAAQAAAAQpQ29nbm9zLkNPQy5EYXRhU291cmNlLlJlcG9ydERhdGEuQ2VsbFBhcnQgAAAACRU0AAAHsCwAAAABAAAAAQAAAAQpQ29nbm9zLkNPQy5EYXRhU291cmNlLlJlcG9ydERhdGEuQ2VsbFBhcnQgAAAACRY0AAAHtiwAAAABAAAAAQAAAAQpQ29nbm9zLkNPQy5EYXRhU291cmNlLlJlcG9ydERhdGEuQ2VsbFBhcnQgAAAACRc0AAAHvCwAAAABAAAAAQAAAAQpQ29nbm9zLkNPQy5EYXRhU291cmNlLlJlcG9ydERhdGEuQ2VsbFBhcnQgAAAACRg0AAAHwiwAAAABAAAAAQAAAAQpQ29nbm9zLkNPQy5EYXRhU291cmNlLlJlcG9ydERhdGEuQ2VsbFBhcnQgAAAACRk0AAAHyCwAAAABAAAAAQAAAAQpQ29nbm9zLkNPQy5EYXRhU291cmNlLlJlcG9ydERhdGEuQ2VsbFBhcnQgAAAACRo0AAAHziwAAAABAAAAAQAAAAQpQ29nbm9zLkNPQy5EYXRhU291cmNlLlJlcG9ydERhdGEuQ2VsbFBhcnQgAAAACRs0AAAH1CwAAAABAAAAAQAAAAQpQ29nbm9zLkNPQy5EYXRhU291cmNlLlJlcG9ydERhdGEuQ2VsbFBhcnQgAAAACRw0AAAH2iwAAAABAAAAAQAAAAQpQ29nbm9zLkNPQy5EYXRhU291cmNlLlJlcG9ydERhdGEuQ2VsbFBhcnQgAAAACR00AAAH4CwAAAABAAAAAQAAAAQpQ29nbm9zLkNPQy5EYXRhU291cmNlLlJlcG9ydERhdGEuQ2VsbFBhcnQgAAAACR40AAAQ5SwAAAQAAAAJHzQAAA0DB+YsAAAAAQAAAAEAAAAEKUNvZ25vcy5DT0MuRGF0YVNvdXJjZS5SZXBvcnREYXRhLkNlbGxQYXJ0IAAAAAkgNAAAEOssAAAEAAAACSE0AAANAwfsLAAAAAEAAAABAAAABClDb2dub3MuQ09DLkRhdGFTb3VyY2UuUmVwb3J0RGF0YS5DZWxsUGFydCAAAAAJIjQAABDxLAAABAAAAAkjNAAADQMH8iwAAAABAAAAAQAAAAQpQ29nbm9zLkNPQy5EYXRhU291cmNlLlJlcG9ydERhdGEuQ2VsbFBhcnQgAAAACSQ0AAAQ9ywAAAQAAAAJJTQAAA0DB/gsAAAAAQAAAAEAAAAEKUNvZ25vcy5DT0MuRGF0YVNvdXJjZS5SZXBvcnREYXRhLkNlbGxQYXJ0IAAAAAkmNAAAB/4sAAAAAQAAAAEAAAAEKUNvZ25vcy5DT0MuRGF0YVNvdXJjZS5SZXBvcnREYXRhLkNlbGxQYXJ0IAAAAAknNAAABwQtAAAAAQAAAAEAAAAEKUNvZ25vcy5DT0MuRGF0YVNvdXJjZS5SZXBvcnREYXRhLkNlbGxQYXJ0IAAAAAkoNAAABwotAAAAAQAAAAEAAAAEKUNvZ25vcy5DT0MuRGF0YVNvdXJjZS5SZXBvcnREYXRhLkNlbGxQYXJ0IAAAAAkpNAAABxAtAAAAAQAAAAEAAAAEKUNvZ25vcy5DT0MuRGF0YVNvdXJjZS5SZXBvcnREYXRhLkNlbGxQYXJ0IAAAAAkqNAAABxYtAAAAAQAAAAEAAAAEKUNvZ25vcy5DT0MuRGF0YVNvdXJjZS5SZXBvcnREYXRhLkNlbGxQYXJ0IAAAAAkrNAAABxwtAAAAAQAAAAEAAAAEKUNvZ25vcy5DT0MuRGF0YVNvdXJjZS5SZXBvcnREYXRhLkNlbGxQYXJ0IAAAAAksNAAAByItAAAAAQAAAAEAAAAEKUNvZ25vcy5DT0MuRGF0YVNvdXJjZS5SZXBvcnREYXRhLkNlbGxQYXJ0IAAAAAktNAAABygtAAAAAQAAAAEAAAAEKUNvZ25vcy5DT0MuRGF0YVNvdXJjZS5SZXBvcnREYXRhLkNlbGxQYXJ0IAAAAAkuNAAABy4tAAAAAQAAAAEAAAAEKUNvZ25vcy5DT0MuRGF0YVNvdXJjZS5SZXBvcnREYXRhLkNlbGxQYXJ0IAAAAAkvNAAABzQtAAAAAQAAAAEAAAAEKUNvZ25vcy5DT0MuRGF0YVNvdXJjZS5SZXBvcnREYXRhLkNlbGxQYXJ0IAAAAAkwNAAABzotAAAAAQAAAAEAAAAEKUNvZ25vcy5DT0MuRGF0YVNvdXJjZS5SZXBvcnREYXRhLkNlbGxQYXJ0IAAAAAkxNAAAB0AtAAAAAQAAAAEAAAAEKUNvZ25vcy5DT0MuRGF0YVNvdXJjZS5SZXBvcnREYXRhLkNlbGxQYXJ0IAAAAAkyNAAAB0YtAAAAAQAAAAEAAAAEKUNvZ25vcy5DT0MuRGF0YVNvdXJjZS5SZXBvcnREYXRhLkNlbGxQYXJ0IAAAAAkzNAAAB0wtAAAAAQAAAAEAAAAEKUNvZ25vcy5DT0MuRGF0YVNvdXJjZS5SZXBvcnREYXRhLkNlbGxQYXJ0IAAAAAk0NAAAB1ItAAAAAQAAAAEAAAAEKUNvZ25vcy5DT0MuRGF0YVNvdXJjZS5SZXBvcnREYXRhLkNlbGxQYXJ0IAAAAAk1NAAAEFctAAAEAAAACTY0AAANAwdYLQAAAAEAAAABAAAABClDb2dub3MuQ09DLkRhdGFTb3VyY2UuUmVwb3J0RGF0YS5DZWxsUGFydCAAAAAJNzQAABBdLQAABAAAAAk4NAAADQMHXi0AAAABAAAAAQAAAAQpQ29nbm9zLkNPQy5EYXRhU291cmNlLlJlcG9ydERhdGEuQ2VsbFBhcnQgAAAACTk0AAAQYy0AAAQAAAAJOjQAAA0DB2QtAAAAAQAAAAEAAAAEKUNvZ25vcy5DT0MuRGF0YVNvdXJjZS5SZXBvcnREYXRhLkNlbGxQYXJ0IAAAAAk7NAAAEGktAAAEAAAACTw0AAANAwdqLQAAAAEAAAABAAAABClDb2dub3MuQ09DLkRhdGFTb3VyY2UuUmVwb3J0RGF0YS5DZWxsUGFydCAAAAAJPTQAAAdwLQAAAAEAAAABAAAABClDb2dub3MuQ09DLkRhdGFTb3VyY2UuUmVwb3J0RGF0YS5DZWxsUGFydCAAAAAJPjQAAAd2LQAAAAEAAAABAAAABClDb2dub3MuQ09DLkRhdGFTb3VyY2UuUmVwb3J0RGF0YS5DZWxsUGFydCAAAAAJPzQAAAd8LQAAAAEAAAABAAAABClDb2dub3MuQ09DLkRhdGFTb3VyY2UuUmVwb3J0RGF0YS5DZWxsUGFydCAAAAAJQDQAAAeCLQAAAAEAAAABAAAABClDb2dub3MuQ09DLkRhdGFTb3VyY2UuUmVwb3J0RGF0YS5DZWxsUGFydCAAAAAJQTQAAAeILQAAAAEAAAABAAAABClDb2dub3MuQ09DLkRhdGFTb3VyY2UuUmVwb3J0RGF0YS5DZWxsUGFydCAAAAAJQjQAAAeOLQAAAAEAAAABAAAABClDb2dub3MuQ09DLkRhdGFTb3VyY2UuUmVwb3J0RGF0YS5DZWxsUGFydCAAAAAJQzQAAAeULQAAAAEAAAABAAAABClDb2dub3MuQ09DLkRhdGFTb3VyY2UuUmVwb3J0RGF0YS5DZWxsUGFydCAAAAAJRDQAAAeaLQAAAAEAAAABAAAABClDb2dub3MuQ09DLkRhdGFTb3VyY2UuUmVwb3J0RGF0YS5DZWxsUGFydCAAAAAJRTQAAAegLQAAAAEAAAABAAAABClDb2dub3MuQ09DLkRhdGFTb3VyY2UuUmVwb3J0RGF0YS5DZWxsUGFydCAAAAAJRjQAAAemLQAAAAEAAAABAAAABClDb2dub3MuQ09DLkRhdGFTb3VyY2UuUmVwb3J0RGF0YS5DZWxsUGFydCAAAAAJRzQAAAesLQAAAAEAAAABAAAABClDb2dub3MuQ09DLkRhdGFTb3VyY2UuUmVwb3J0RGF0YS5DZWxsUGFydCAAAAAJSDQAAAeyLQAAAAEAAAABAAAABClDb2dub3MuQ09DLkRhdGFTb3VyY2UuUmVwb3J0RGF0YS5DZWxsUGFydCAAAAAJSTQAAAe4LQAAAAEAAAABAAAABClDb2dub3MuQ09DLkRhdGFTb3VyY2UuUmVwb3J0RGF0YS5DZWxsUGFydCAAAAAJSjQAAAe+LQAAAAEAAAABAAAABClDb2dub3MuQ09DLkRhdGFTb3VyY2UuUmVwb3J0RGF0YS5DZWxsUGFydCAAAAAJSzQAAAfELQAAAAEAAAABAAAABClDb2dub3MuQ09DLkRhdGFTb3VyY2UuUmVwb3J0RGF0YS5DZWxsUGFydCAAAAAJTDQAABDJLQAABAAAAAlNNAAADQMHyi0AAAABAAAAAQAAAAQpQ29nbm9zLkNPQy5EYXRhU291cmNlLlJlcG9ydERhdGEuQ2VsbFBhcnQgAAAACU40AAAQzy0AAAQAAAAJTzQAAA0DB9AtAAAAAQAAAAEAAAAEKUNvZ25vcy5DT0MuRGF0YVNvdXJjZS5SZXBvcnREYXRhLkNlbGxQYXJ0IAAAAAlQNAAAENUtAAAEAAAACVE0AAANAwfWLQAAAAEAAAABAAAABClDb2dub3MuQ09DLkRhdGFTb3VyY2UuUmVwb3J0RGF0YS5DZWxsUGFydCAAAAAJUjQAABDbLQAABAAAAAlTNAAADQMH3C0AAAABAAAAAQAAAAQpQ29nbm9zLkNPQy5EYXRhU291cmNlLlJlcG9ydERhdGEuQ2VsbFBhcnQgAAAACVQ0AAAH4i0AAAABAAAAAQAAAAQpQ29nbm9zLkNPQy5EYXRhU291cmNlLlJlcG9ydERhdGEuQ2VsbFBhcnQgAAAACVU0AAAH6C0AAAABAAAAAQAAAAQpQ29nbm9zLkNPQy5EYXRhU291cmNlLlJlcG9ydERhdGEuQ2VsbFBhcnQgAAAACVY0AAAH7i0AAAABAAAAAQAAAAQpQ29nbm9zLkNPQy5EYXRhU291cmNlLlJlcG9ydERhdGEuQ2VsbFBhcnQgAAAACVc0AAAH9C0AAAABAAAAAQAAAAQpQ29nbm9zLkNPQy5EYXRhU291cmNlLlJlcG9ydERhdGEuQ2VsbFBhcnQgAAAACVg0AAAH+i0AAAABAAAAAQAAAAQpQ29nbm9zLkNPQy5EYXRhU291cmNlLlJlcG9ydERhdGEuQ2VsbFBhcnQgAAAACVk0AAAHAC4AAAABAAAAAQAAAAQpQ29nbm9zLkNPQy5EYXRhU291cmNlLlJlcG9ydERhdGEuQ2VsbFBhcnQgAAAACVo0AAAHBi4AAAABAAAAAQAAAAQpQ29nbm9zLkNPQy5EYXRhU291cmNlLlJlcG9ydERhdGEuQ2VsbFBhcnQgAAAACVs0AAAHDC4AAAABAAAAAQAAAAQpQ29nbm9zLkNPQy5EYXRhU291cmNlLlJlcG9ydERhdGEuQ2VsbFBhcnQgAAAACVw0AAAHEi4AAAABAAAAAQAAAAQpQ29nbm9zLkNPQy5EYXRhU291cmNlLlJlcG9ydERhdGEuQ2VsbFBhcnQgAAAACV00AAAHGC4AAAABAAAAAQAAAAQpQ29nbm9zLkNPQy5EYXRhU291cmNlLlJlcG9ydERhdGEuQ2VsbFBhcnQgAAAACV40AAAHHi4AAAABAAAAAQAAAAQpQ29nbm9zLkNPQy5EYXRhU291cmNlLlJlcG9ydERhdGEuQ2VsbFBhcnQgAAAACV80AAAHJC4AAAABAAAAAQAAAAQpQ29nbm9zLkNPQy5EYXRhU291cmNlLlJlcG9ydERhdGEuQ2VsbFBhcnQgAAAACWA0AAAHKi4AAAABAAAAAQAAAAQpQ29nbm9zLkNPQy5EYXRhU291cmNlLlJlcG9ydERhdGEuQ2VsbFBhcnQgAAAACWE0AAAHMC4AAAABAAAAAQAAAAQpQ29nbm9zLkNPQy5EYXRhU291cmNlLlJlcG9ydERhdGEuQ2VsbFBhcnQgAAAACWI0AAAHNi4AAAABAAAAAQAAAAQpQ29nbm9zLkNPQy5EYXRhU291cmNlLlJlcG9ydERhdGEuQ2VsbFBhcnQgAAAACWM0AAAHPC4AAAABAAAAAQAAAAQpQ29nbm9zLkNPQy5EYXRhU291cmNlLlJlcG9ydERhdGEuQ2VsbFBhcnQgAAAACWQ0AAAHQi4AAAABAAAAAQAAAAQpQ29nbm9zLkNPQy5EYXRhU291cmNlLlJlcG9ydERhdGEuQ2VsbFBhcnQgAAAACWU0AAAQRy4AABAAAAAJZjQAAAlnNAAACWg0AAAJaTQAAAlqNAAACWs0AAAJbDQAAAltNAAACW40AAAJbzQAAAlwNAAACXE0AAANBAdILgAAAAEAAAABAAAABClDb2dub3MuQ09DLkRhdGFTb3VyY2UuUmVwb3J0RGF0YS5DZWxsUGFydCAAAAAJcjQAAAdOLgAAAAEAAAABAAAABClDb2dub3MuQ09DLkRhdGFTb3VyY2UuUmVwb3J0RGF0YS5DZWxsUGFydCAAAAAJczQAAAdULgAAAAEAAAABAAAABClDb2dub3MuQ09DLkRhdGFTb3VyY2UuUmVwb3J0RGF0YS5DZWxsUGFydCAAAAAJdDQAABBZLgAAEAAAAAl1NAAACXY0AAAJdzQAAAl4NAAACXk0AAAJejQAAAl7NAAACXw0AAAJfTQAAAl+NAAACX80AAAJgDQAAA0EB1ouAAAAAQAAAAEAAAAEKUNvZ25vcy5DT0MuRGF0YVNvdXJjZS5SZXBvcnREYXRhLkNlbGxQYXJ0IAAAAAmBNAAAB2AuAAAAAQAAAAEAAAAEKUNvZ25vcy5DT0MuRGF0YVNvdXJjZS5SZXBvcnREYXRhLkNlbGxQYXJ0IAAAAAmCNAAAB2YuAAAAAQAAAAEAAAAEKUNvZ25vcy5DT0MuRGF0YVNvdXJjZS5SZXBvcnREYXRhLkNlbGxQYXJ0IAAAAAmDNAAAB2wuAAAAAQAAAAEAAAAEKUNvZ25vcy5DT0MuRGF0YVNvdXJjZS5SZXBvcnREYXRhLkNlbGxQYXJ0IAAAAAmENAAAB3IuAAAAAQAAAAEAAAAEKUNvZ25vcy5DT0MuRGF0YVNvdXJjZS5SZXBvcnREYXRhLkNlbGxQYXJ0IAAAAAmFNAAAB3guAAAAAQAAAAEAAAAEKUNvZ25vcy5DT0MuRGF0YVNvdXJjZS5SZXBvcnREYXRhLkNlbGxQYXJ0IAAAAAmGNAAAB34uAAAAAQAAAAEAAAAEKUNvZ25vcy5DT0MuRGF0YVNvdXJjZS5SZXBvcnREYXRhLkNlbGxQYXJ0IAAAAAmHNAAAB4QuAAAAAQAAAAEAAAAEKUNvZ25vcy5DT0MuRGF0YVNvdXJjZS5SZXBvcnREYXRhLkNlbGxQYXJ0IAAAAAmINAAAB4ouAAAAAQAAAAEAAAAEKUNvZ25vcy5DT0MuRGF0YVNvdXJjZS5SZXBvcnREYXRhLkNlbGxQYXJ0IAAAAAmJNAAAEI8uAAAQAAAACYo0AAAJizQAAAmMNAAACY00AAAJjjQAAAmPNAAACZA0AAAJkTQAAAmSNAAADQcHkC4AAAABAAAAAQAAAAQpQ29nbm9zLkNPQy5EYXRhU291cmNlLlJlcG9ydERhdGEuQ2VsbFBhcnQgAAAACZM0AAAHli4AAAABAAAAAQAAAAQpQ29nbm9zLkNPQy5EYXRhU291cmNlLlJlcG9ydERhdGEuQ2VsbFBhcnQgAAAACZQ0AAAHnC4AAAABAAAAAQAAAAQpQ29nbm9zLkNPQy5EYXRhU291cmNlLlJlcG9ydERhdGEuQ2VsbFBhcnQgAAAACZU0AAAHoi4AAAABAAAAAQAAAAQpQ29nbm9zLkNPQy5EYXRhU291cmNlLlJlcG9ydERhdGEuQ2VsbFBhcnQgAAAACZY0AAAHqC4AAAABAAAAAQAAAAQpQ29nbm9zLkNPQy5EYXRhU291cmNlLlJlcG9ydERhdGEuQ2VsbFBhcnQgAAAACZc0AAAHri4AAAABAAAAAQAAAAQpQ29nbm9zLkNPQy5EYXRhU291cmNlLlJlcG9ydERhdGEuQ2VsbFBhcnQgAAAACZg0AAAHtC4AAAABAAAAAQAAAAQpQ29nbm9zLkNPQy5EYXRhU291cmNlLlJlcG9ydERhdGEuQ2VsbFBhcnQgAAAACZk0AAAHui4AAAABAAAAAQAAAAQpQ29nbm9zLkNPQy5EYXRhU291cmNlLlJlcG9ydERhdGEuQ2VsbFBhcnQgAAAACZo0AAAHwC4AAAABAAAAAQAAAAQpQ29nbm9zLkNPQy5EYXRhU291cmNlLlJlcG9ydERhdGEuQ2VsbFBhcnQgAAAACZs0AAAHxi4AAAABAAAAAQAAAAQpQ29nbm9zLkNPQy5EYXRhU291cmNlLlJlcG9ydERhdGEuQ2VsbFBhcnQgAAAACZw0AAAQyy4AABAAAAAJnTQAAAmeNAAACZ80AAAJoDQAAAmhNAAACaI0AAAJozQAAAmkNAAACaU0AAANBwfMLgAAAAEAAAABAAAABClDb2dub3MuQ09DLkRhdGFTb3VyY2UuUmVwb3J0RGF0YS5DZWxsUGFydCAAAAAJpjQAAAfSLgAAAAEAAAABAAAABClDb2dub3MuQ09DLkRhdGFTb3VyY2UuUmVwb3J0RGF0YS5DZWxsUGFydCAAAAAJpzQAAAfYLgAAAAEAAAABAAAABClDb2dub3MuQ09DLkRhdGFTb3VyY2UuUmVwb3J0RGF0YS5DZWxsUGFydCAAAAAJqDQAABDdLgAACAAAAAmpNAAACao0AAAJqzQAAAmsNAAACa00AAAJrjQAAAmvNAAACbA0AAAH3i4AAAABAAAAAQAAAAQpQ29nbm9zLkNPQy5EYXRhU291cmNlLlJlcG9ydERhdGEuQ2VsbFBhcnQgAAAACbE0AAAQ4y4AAAQAAAAJsjQAAAmzNAAACbQ0AAAJtTQAAAfkLgAAAAEAAAABAAAABClDb2dub3MuQ09DLkRhdGFTb3VyY2UuUmVwb3J0RGF0YS5DZWxsUGFydCAAAAAJtjQAABDpLgAABAAAAAm3NAAADQMH6i4AAAABAAAAAQAAAAQpQ29nbm9zLkNPQy5EYXRhU291cmNlLlJlcG9ydERhdGEuQ2VsbFBhcnQgAAAACbg0AAAQ7y4AAAQAAAAJuTQAAAm6NAAACbs0AAAJvDQAAAfwLgAAAAEAAAABAAAABClDb2dub3MuQ09DLkRhdGFTb3VyY2UuUmVwb3J0RGF0YS5DZWxsUGFydCAAAAAJvTQAABD1LgAABAAAAAm+NAAACb80AAAJwDQAAAnBNAAAB/YuAAAAAQAAAAEAAAAEKUNvZ25vcy5DT0MuRGF0YVNvdXJjZS5SZXBvcnREYXRhLkNlbGxQYXJ0IAAAAAnCNAAAB/wuAAAAAQAAAAEAAAAEKUNvZ25vcy5DT0MuRGF0YVNvdXJjZS5SZXBvcnREYXRhLkNlbGxQYXJ0IAAAAAnDNAAABwIvAAAAAQAAAAEAAAAEKUNvZ25vcy5DT0MuRGF0YVNvdXJjZS5SZXBvcnREYXRhLkNlbGxQYXJ0IAAAAAnENAAABwgvAAAAAQAAAAEAAAAEKUNvZ25vcy5DT0MuRGF0YVNvdXJjZS5SZXBvcnREYXRhLkNlbGxQYXJ0IAAAAAnFNAAABw4vAAAAAQAAAAEAAAAEKUNvZ25vcy5DT0MuRGF0YVNvdXJjZS5SZXBvcnREYXRhLkNlbGxQYXJ0IAAAAAnGNAAAEBMvAAAIAAAACcc0AAAJyDQAAAnJNAAACco0AAAJyzQAAAnMNAAACc00AAAKBxQvAAAAAQAAAAEAAAAEKUNvZ25vcy5DT0MuRGF0YVNvdXJjZS5SZXBvcnREYXRhLkNlbGxQYXJ0IAAAAAnONAAAEBkvAAAEAAAACc80AAANAwcaLwAAAAEAAAABAAAABClDb2dub3MuQ09DLkRhdGFTb3VyY2UuUmVwb3J0RGF0YS5DZWxsUGFydCAAAAAJ0DQAABAfLwAABAAAAAnRNAAADQMHIC8AAAABAAAAAQAAAAQpQ29nbm9zLkNPQy5EYXRhU291cmNlLlJlcG9ydERhdGEuQ2VsbFBhcnQgAAAACdI0AAAQJS8AAAQAAAAJ0zQAAA0DByYvAAAAAQAAAAEAAAAEKUNvZ25vcy5DT0MuRGF0YVNvdXJjZS5SZXBvcnREYXRhLkNlbGxQYXJ0IAAAAAnUNAAAECsvAAAEAAAACdU0AAANAwcsLwAAAAEAAAABAAAABClDb2dub3MuQ09DLkRhdGFTb3VyY2UuUmVwb3J0RGF0YS5DZWxsUGFydCAAAAAJ1jQAAAcyLwAAAAEAAAABAAAABClDb2dub3MuQ09DLkRhdGFTb3VyY2UuUmVwb3J0RGF0YS5DZWxsUGFydCAAAAAJ1zQAAAc4LwAAAAEAAAABAAAABClDb2dub3MuQ09DLkRhdGFTb3VyY2UuUmVwb3J0RGF0YS5DZWxsUGFydCAAAAAJ2DQAAAc+LwAAAAEAAAABAAAABClDb2dub3MuQ09DLkRhdGFTb3VyY2UuUmVwb3J0RGF0YS5DZWxsUGFydCAAAAAJ2TQAAAdELwAAAAEAAAABAAAABClDb2dub3MuQ09DLkRhdGFTb3VyY2UuUmVwb3J0RGF0YS5DZWxsUGFydCAAAAAJ2jQAAAdKLwAAAAEAAAABAAAABClDb2dub3MuQ09DLkRhdGFTb3VyY2UuUmVwb3J0RGF0YS5DZWxsUGFydCAAAAAJ2zQAAAdQLwAAAAEAAAABAAAABClDb2dub3MuQ09DLkRhdGFTb3VyY2UuUmVwb3J0RGF0YS5DZWxsUGFydCAAAAAJ3DQAAAdWLwAAAAEAAAABAAAABClDb2dub3MuQ09DLkRhdGFTb3VyY2UuUmVwb3J0RGF0YS5DZWxsUGFydCAAAAAJ3TQAAAdcLwAAAAEAAAABAAAABClDb2dub3MuQ09DLkRhdGFTb3VyY2UuUmVwb3J0RGF0YS5DZWxsUGFydCAAAAAJ3jQAAAdiLwAAAAEAAAABAAAABClDb2dub3MuQ09DLkRhdGFTb3VyY2UuUmVwb3J0RGF0YS5DZWxsUGFydCAAAAAJ3zQAAAdoLwAAAAEAAAABAAAABClDb2dub3MuQ09DLkRhdGFTb3VyY2UuUmVwb3J0RGF0YS5DZWxsUGFydCAAAAAJ4DQAAAduLwAAAAEAAAABAAAABClDb2dub3MuQ09DLkRhdGFTb3VyY2UuUmVwb3J0RGF0YS5DZWxsUGFydCAAAAAJ4TQAAAd0LwAAAAEAAAABAAAABClDb2dub3MuQ09DLkRhdGFTb3VyY2UuUmVwb3J0RGF0YS5DZWxsUGFydCAAAAAJ4jQAAAd6LwAAAAEAAAABAAAABClDb2dub3MuQ09DLkRhdGFTb3VyY2UuUmVwb3J0RGF0YS5DZWxsUGFydCAAAAAJ4zQAAAeALwAAAAEAAAABAAAABClDb2dub3MuQ09DLkRhdGFTb3VyY2UuUmVwb3J0RGF0YS5DZWxsUGFydCAAAAAJ5DQAAAeGLwAAAAEAAAABAAAABClDb2dub3MuQ09DLkRhdGFTb3VyY2UuUmVwb3J0RGF0YS5DZWxsUGFydCAAAAAJ5TQAABCLLwAABAAAAAnmNAAADQMHjC8AAAABAAAAAQAAAAQpQ29nbm9zLkNPQy5EYXRhU291cmNlLlJlcG9ydERhdGEuQ2VsbFBhcnQgAAAACec0AAAQkS8AAAQAAAAJ6DQAAA0DB5IvAAAAAQAAAAEAAAAEKUNvZ25vcy5DT0MuRGF0YVNvdXJjZS5SZXBvcnREYXRhLkNlbGxQYXJ0IAAAAAnpNAAAEJcvAAAEAAAACeo0AAANAweYLwAAAAEAAAABAAAABClDb2dub3MuQ09DLkRhdGFTb3VyY2UuUmVwb3J0RGF0YS5DZWxsUGFydCAAAAAJ6zQAABCdLwAABAAAAAnsNAAADQMHni8AAAABAAAAAQAAAAQpQ29nbm9zLkNPQy5EYXRhU291cmNlLlJlcG9ydERhdGEuQ2VsbFBhcnQgAAAACe00AAAHpC8AAAABAAAAAQAAAAQpQ29nbm9zLkNPQy5EYXRhU291cmNlLlJlcG9ydERhdGEuQ2VsbFBhcnQgAAAACe40AAAHqi8AAAABAAAAAQAAAAQpQ29nbm9zLkNPQy5EYXRhU291cmNlLlJlcG9ydERhdGEuQ2VsbFBhcnQgAAAACe80AAAHsC8AAAABAAAAAQAAAAQpQ29nbm9zLkNPQy5EYXRhU291cmNlLlJlcG9ydERhdGEuQ2VsbFBhcnQgAAAACfA0AAAHti8AAAABAAAAAQAAAAQpQ29nbm9zLkNPQy5EYXRhU291cmNlLlJlcG9ydERhdGEuQ2VsbFBhcnQgAAAACfE0AAAHvC8AAAABAAAAAQAAAAQpQ29nbm9zLkNPQy5EYXRhU291cmNlLlJlcG9ydERhdGEuQ2VsbFBhcnQgAAAACfI0AAAHwi8AAAABAAAAAQAAAAQpQ29nbm9zLkNPQy5EYXRhU291cmNlLlJlcG9ydERhdGEuQ2VsbFBhcnQgAAAACfM0AAAHyC8AAAABAAAAAQAAAAQpQ29nbm9zLkNPQy5EYXRhU291cmNlLlJlcG9ydERhdGEuQ2VsbFBhcnQgAAAACfQ0AAAHzi8AAAABAAAAAQAAAAQpQ29nbm9zLkNPQy5EYXRhU291cmNlLlJlcG9ydERhdGEuQ2VsbFBhcnQgAAAACfU0AAAH1C8AAAABAAAAAQAAAAQpQ29nbm9zLkNPQy5EYXRhU291cmNlLlJlcG9ydERhdGEuQ2VsbFBhcnQgAAAACfY0AAAH2i8AAAABAAAAAQAAAAQpQ29nbm9zLkNPQy5EYXRhU291cmNlLlJlcG9ydERhdGEuQ2VsbFBhcnQgAAAACfc0AAAH4C8AAAABAAAAAQAAAAQpQ29nbm9zLkNPQy5EYXRhU291cmNlLlJlcG9ydERhdGEuQ2VsbFBhcnQgAAAACfg0AAAH5i8AAAABAAAAAQAAAAQpQ29nbm9zLkNPQy5EYXRhU291cmNlLlJlcG9ydERhdGEuQ2VsbFBhcnQgAAAACfk0AAAH7C8AAAABAAAAAQAAAAQpQ29nbm9zLkNPQy5EYXRhU291cmNlLlJlcG9ydERhdGEuQ2VsbFBhcnQgAAAACfo0AAAH8i8AAAABAAAAAQAAAAQpQ29nbm9zLkNPQy5EYXRhU291cmNlLlJlcG9ydERhdGEuQ2VsbFBhcnQgAAAACfs0AAAH+C8AAAABAAAAAQAAAAQpQ29nbm9zLkNPQy5EYXRhU291cmNlLlJlcG9ydERhdGEuQ2VsbFBhcnQgAAAACfw0AAAQ/S8AAAQAAAAJ/TQAAA0DB/4vAAAAAQAAAAEAAAAEKUNvZ25vcy5DT0MuRGF0YVNvdXJjZS5SZXBvcnREYXRhLkNlbGxQYXJ0IAAAAAn+NAAAEAMwAAAEAAAACf80AAANAwcEMAAAAAEAAAABAAAABClDb2dub3MuQ09DLkRhdGFTb3VyY2UuUmVwb3J0RGF0YS5DZWxsUGFydCAAAAAJADUAABAJMAAABAAAAAkBNQAADQMHCjAAAAABAAAAAQAAAAQpQ29nbm9zLkNPQy5EYXRhU291cmNlLlJlcG9ydERhdGEuQ2VsbFBhcnQgAAAACQI1AAAQDzAAAAQAAAAJAzUAAA0DBxAwAAAAAQAAAAEAAAAEKUNvZ25vcy5DT0MuRGF0YVNvdXJjZS5SZXBvcnREYXRhLkNlbGxQYXJ0IAAAAAkENQAABxYwAAAAAQAAAAEAAAAEKUNvZ25vcy5DT0MuRGF0YVNvdXJjZS5SZXBvcnREYXRhLkNlbGxQYXJ0IAAAAAkFNQAABxwwAAAAAQAAAAEAAAAEKUNvZ25vcy5DT0MuRGF0YVNvdXJjZS5SZXBvcnREYXRhLkNlbGxQYXJ0IAAAAAkGNQAAByIwAAAAAQAAAAEAAAAEKUNvZ25vcy5DT0MuRGF0YVNvdXJjZS5SZXBvcnREYXRhLkNlbGxQYXJ0IAAAAAkHNQAABygwAAAAAQAAAAEAAAAEKUNvZ25vcy5DT0MuRGF0YVNvdXJjZS5SZXBvcnREYXRhLkNlbGxQYXJ0IAAAAAkINQAABy4wAAAAAQAAAAEAAAAEKUNvZ25vcy5DT0MuRGF0YVNvdXJjZS5SZXBvcnREYXRhLkNlbGxQYXJ0IAAAAAkJNQAABzQwAAAAAQAAAAEAAAAEKUNvZ25vcy5DT0MuRGF0YVNvdXJjZS5SZXBvcnREYXRhLkNlbGxQYXJ0IAAAAAkKNQAABzowAAAAAQAAAAEAAAAEKUNvZ25vcy5DT0MuRGF0YVNvdXJjZS5SZXBvcnREYXRhLkNlbGxQYXJ0IAAAAAkLNQAAB0AwAAAAAQAAAAEAAAAEKUNvZ25vcy5DT0MuRGF0YVNvdXJjZS5SZXBvcnREYXRhLkNlbGxQYXJ0IAAAAAkMNQAAB0YwAAAAAQAAAAEAAAAEKUNvZ25vcy5DT0MuRGF0YVNvdXJjZS5SZXBvcnREYXRhLkNlbGxQYXJ0IAAAAAkNNQAAB0wwAAAAAQAAAAEAAAAEKUNvZ25vcy5DT0MuRGF0YVNvdXJjZS5SZXBvcnREYXRhLkNlbGxQYXJ0IAAAAAkONQAAB1IwAAAAAQAAAAEAAAAEKUNvZ25vcy5DT0MuRGF0YVNvdXJjZS5SZXBvcnREYXRhLkNlbGxQYXJ0IAAAAAkPNQAAB1gwAAAAAQAAAAEAAAAEKUNvZ25vcy5DT0MuRGF0YVNvdXJjZS5SZXBvcnREYXRhLkNlbGxQYXJ0IAAAAAkQNQAAB14wAAAAAQAAAAEAAAAEKUNvZ25vcy5DT0MuRGF0YVNvdXJjZS5SZXBvcnREYXRhLkNlbGxQYXJ0IAAAAAkRNQAAB2QwAAAAAQAAAAEAAAAEKUNvZ25vcy5DT0MuRGF0YVNvdXJjZS5SZXBvcnREYXRhLkNlbGxQYXJ0IAAAAAkSNQAAB2owAAAAAQAAAAEAAAAEKUNvZ25vcy5DT0MuRGF0YVNvdXJjZS5SZXBvcnREYXRhLkNlbGxQYXJ0IAAAAAkTNQAAEG8wAAAEAAAACRQ1AAANAwdwMAAAAAEAAAABAAAABClDb2dub3MuQ09DLkRhdGFTb3VyY2UuUmVwb3J0RGF0YS5DZWxsUGFydCAAAAAJFTUAABB1MAAABAAAAAkWNQAADQMHdjAAAAABAAAAAQAAAAQpQ29nbm9zLkNPQy5EYXRhU291cmNlLlJlcG9ydERhdGEuQ2VsbFBhcnQgAAAACRc1AAAQezAAAAQAAAAJGDUAAA0DB3wwAAAAAQAAAAEAAAAEKUNvZ25vcy5DT0MuRGF0YVNvdXJjZS5SZXBvcnREYXRhLkNlbGxQYXJ0IAAAAAkZNQAAEIEwAAAEAAAACRo1AAANAweCMAAAAAEAAAABAAAABClDb2dub3MuQ09DLkRhdGFTb3VyY2UuUmVwb3J0RGF0YS5DZWxsUGFydCAAAAAJGzUAAAeIMAAAAAEAAAABAAAABClDb2dub3MuQ09DLkRhdGFTb3VyY2UuUmVwb3J0RGF0YS5DZWxsUGFydCAAAAAJHDUAAAeOMAAAAAEAAAABAAAABClDb2dub3MuQ09DLkRhdGFTb3VyY2UuUmVwb3J0RGF0YS5DZWxsUGFydCAAAAAJHTUAAAeUMAAAAAEAAAABAAAABClDb2dub3MuQ09DLkRhdGFTb3VyY2UuUmVwb3J0RGF0YS5DZWxsUGFydCAAAAAJHjUAAAeaMAAAAAEAAAABAAAABClDb2dub3MuQ09DLkRhdGFTb3VyY2UuUmVwb3J0RGF0YS5DZWxsUGFydCAAAAAJHzUAAAegMAAAAAEAAAABAAAABClDb2dub3MuQ09DLkRhdGFTb3VyY2UuUmVwb3J0RGF0YS5DZWxsUGFydCAAAAAJIDUAAAemMAAAAAEAAAABAAAABClDb2dub3MuQ09DLkRhdGFTb3VyY2UuUmVwb3J0RGF0YS5DZWxsUGFydCAAAAAJITUAAAesMAAAAAEAAAABAAAABClDb2dub3MuQ09DLkRhdGFTb3VyY2UuUmVwb3J0RGF0YS5DZWxsUGFydCAAAAAJIjUAAAeyMAAAAAEAAAABAAAABClDb2dub3MuQ09DLkRhdGFTb3VyY2UuUmVwb3J0RGF0YS5DZWxsUGFydCAAAAAJIzUAAAe4MAAAAAEAAAABAAAABClDb2dub3MuQ09DLkRhdGFTb3VyY2UuUmVwb3J0RGF0YS5DZWxsUGFydCAAAAAJJDUAAAe+MAAAAAEAAAABAAAABClDb2dub3MuQ09DLkRhdGFTb3VyY2UuUmVwb3J0RGF0YS5DZWxsUGFydCAAAAAJJTUAAAfEMAAAAAEAAAABAAAABClDb2dub3MuQ09DLkRhdGFTb3VyY2UuUmVwb3J0RGF0YS5DZWxsUGFydCAAAAAJJjUAAAfKMAAAAAEAAAABAAAABClDb2dub3MuQ09DLkRhdGFTb3VyY2UuUmVwb3J0RGF0YS5DZWxsUGFydCAAAAAJJzUAAAfQMAAAAAEAAAABAAAABClDb2dub3MuQ09DLkRhdGFTb3VyY2UuUmVwb3J0RGF0YS5DZWxsUGFydCAAAAAJKDUAAAfWMAAAAAEAAAABAAAABClDb2dub3MuQ09DLkRhdGFTb3VyY2UuUmVwb3J0RGF0YS5DZWxsUGFydCAAAAAJKTUAAAfcMAAAAAEAAAABAAAABClDb2dub3MuQ09DLkRhdGFTb3VyY2UuUmVwb3J0RGF0YS5DZWxsUGFydCAAAAAJKjUAAAfiMAAAAAEAAAABAAAABClDb2dub3MuQ09DLkRhdGFTb3VyY2UuUmVwb3J0RGF0YS5DZWxsUGFydCAAAAAJKzUAAAfoMAAAAAEAAAABAAAABClDb2dub3MuQ09DLkRhdGFTb3VyY2UuUmVwb3J0RGF0YS5DZWxsUGFydCAAAAAJLDUAABDtMAAAEAAAAAktNQAACS41AAAJLzUAAAkwNQAACTE1AAAJMjUAAAkzNQAACTQ1AAAJNTUAAAk2NQAACTc1AAAJODUAAA0EB+4wAAAAAQAAAAEAAAAEKUNvZ25vcy5DT0MuRGF0YVNvdXJjZS5SZXBvcnREYXRhLkNlbGxQYXJ0IAAAAAk5NQAAB/QwAAAAAQAAAAEAAAAEKUNvZ25vcy5DT0MuRGF0YVNvdXJjZS5SZXBvcnREYXRhLkNlbGxQYXJ0IAAAAAk6NQAAB/owAAAAAQAAAAEAAAAEKUNvZ25vcy5DT0MuRGF0YVNvdXJjZS5SZXBvcnREYXRhLkNlbGxQYXJ0IAAAAAk7NQAABwAxAAAAAQAAAAEAAAAEKUNvZ25vcy5DT0MuRGF0YVNvdXJjZS5SZXBvcnREYXRhLkNlbGxQYXJ0IAAAAAk8NQAABwYxAAAAAQAAAAEAAAAEKUNvZ25vcy5DT0MuRGF0YVNvdXJjZS5SZXBvcnREYXRhLkNlbGxQYXJ0IAAAAAk9NQAABwwxAAAAAQAAAAEAAAAEKUNvZ25vcy5DT0MuRGF0YVNvdXJjZS5SZXBvcnREYXRhLkNlbGxQYXJ0IAAAAAk+NQAAEBExAAAQAAAACT81AAAJQDUAAAlBNQAACUI1AAAJQzUAAAlENQAACUU1AAAJRjUAAAlHNQAACUg1AAAJSTUAAAlKNQAACUs1AAAJTDUAAA0CBxIxAAAAAQAAAAEAAAAEKUNvZ25vcy5DT0MuRGF0YVNvdXJjZS5SZXBvcnREYXRhLkNlbGxQYXJ0IAAAAAlNNQAABxgxAAAAAQAAAAEAAAAEKUNvZ25vcy5DT0MuRGF0YVNvdXJjZS5SZXBvcnREYXRhLkNlbGxQYXJ0IAAAAAlONQAABx4xAAAAAQAAAAEAAAAEKUNvZ25vcy5DT0MuRGF0YVNvdXJjZS5SZXBvcnREYXRhLkNlbGxQYXJ0IAAAAAlPNQAAByQxAAAAAQAAAAEAAAAEKUNvZ25vcy5DT0MuRGF0YVNvdXJjZS5SZXBvcnREYXRhLkNlbGxQYXJ0IAAAAAlQNQAAByoxAAAAAQAAAAEAAAAEKUNvZ25vcy5DT0MuRGF0YVNvdXJjZS5SZXBvcnREYXRhLkNlbGxQYXJ0IAAAAAlRNQAAEC8xAAAQAAAACVI1AAAJUzUAAAlUNQAACVU1AAAJVjUAAAlXNQAACVg1AAAJWTUAAAlaNQAACVs1AAAJXDUAAAldNQAACV41AAAJXzUAAA0CBzAxAAAAAQAAAAEAAAAEKUNvZ25vcy5DT0MuRGF0YVNvdXJjZS5SZXBvcnREYXRhLkNlbGxQYXJ0IAAAAAlgNQAABzYxAAAAAQAAAAEAAAAEKUNvZ25vcy5DT0MuRGF0YVNvdXJjZS5SZXBvcnREYXRhLkNlbGxQYXJ0IAAAAAlhNQAABzwxAAAAAQAAAAEAAAAEKUNvZ25vcy5DT0MuRGF0YVNvdXJjZS5SZXBvcnREYXRhLkNlbGxQYXJ0IAAAAAliNQAAEEExAAAQAAAACWM1AAAJZDUAAAllNQAACWY1AAAJZzUAAAloNQAACWk1AAAJajUAAAlrNQAACWw1AAAJbTUAAAluNQAACW81AAAJcDUAAA0CB0IxAAAAAQAAAAEAAAAEKUNvZ25vcy5DT0MuRGF0YVNvdXJjZS5SZXBvcnREYXRhLkNlbGxQYXJ0IAAAAAlxNQAAB0gxAAAAAQAAAAEAAAAEKUNvZ25vcy5DT0MuRGF0YVNvdXJjZS5SZXBvcnREYXRhLkNlbGxQYXJ0IAAAAAlyNQAAB04xAAAAAQAAAAEAAAAEKUNvZ25vcy5DT0MuRGF0YVNvdXJjZS5SZXBvcnREYXRhLkNlbGxQYXJ0IAAAAAlzNQAAB1QxAAAAAQAAAAEAAAAEKUNvZ25vcy5DT0MuRGF0YVNvdXJjZS5SZXBvcnREYXRhLkNlbGxQYXJ0IAAAAAl0NQAAB1oxAAAAAQAAAAEAAAAEKUNvZ25vcy5DT0MuRGF0YVNvdXJjZS5SZXBvcnREYXRhLkNlbGxQYXJ0IAAAAAl1NQAAB2AxAAAAAQAAAAEAAAAEKUNvZ25vcy5DT0MuRGF0YVNvdXJjZS5SZXBvcnREYXRhLkNlbGxQYXJ0IAAAAAl2NQAAB2YxAAAAAQAAAAEAAAAEKUNvZ25vcy5DT0MuRGF0YVNvdXJjZS5SZXBvcnREYXRhLkNlbGxQYXJ0IAAAAAl3NQAAEGsxAAAQAAAACXg1AAAJeTUAAAl6NQAACXs1AAAJfDUAAAl9NQAACX41AAAJfzUAAAmANQAACYE1AAAJgjUAAAmDNQAACYQ1AAAJhTUAAA0CB2wxAAAAAQAAAAEAAAAEKUNvZ25vcy5DT0MuRGF0YVNvdXJjZS5SZXBvcnREYXRhLkNlbGxQYXJ0IAAAAAmGNQAAB3IxAAAAAQAAAAEAAAAEKUNvZ25vcy5DT0MuRGF0YVNvdXJjZS5SZXBvcnREYXRhLkNlbGxQYXJ0IAAAAAmHNQAAB3gxAAAAAQAAAAEAAAAEKUNvZ25vcy5DT0MuRGF0YVNvdXJjZS5SZXBvcnREYXRhLkNlbGxQYXJ0IAAAAAmINQAAB34xAAAAAQAAAAEAAAAEKUNvZ25vcy5DT0MuRGF0YVNvdXJjZS5SZXBvcnREYXRhLkNlbGxQYXJ0IAAAAAmJNQAAB4QxAAAAAQAAAAEAAAAEKUNvZ25vcy5DT0MuRGF0YVNvdXJjZS5SZXBvcnREYXRhLkNlbGxQYXJ0IAAAAAmKNQAAB4oxAAAAAQAAAAEAAAAEKUNvZ25vcy5DT0MuRGF0YVNvdXJjZS5SZXBvcnREYXRhLkNlbGxQYXJ0IAAAAAmLNQAAB5AxAAAAAQAAAAEAAAAEKUNvZ25vcy5DT0MuRGF0YVNvdXJjZS5SZXBvcnREYXRhLkNlbGxQYXJ0IAAAAAmMNQAAB5YxAAAAAQAAAAEAAAAEKUNvZ25vcy5DT0MuRGF0YVNvdXJjZS5SZXBvcnREYXRhLkNlbGxQYXJ0IAAAAAmNNQAAB5wxAAAAAQAAAAEAAAAEKUNvZ25vcy5DT0MuRGF0YVNvdXJjZS5SZXBvcnREYXRhLkNlbGxQYXJ0IAAAAAmONQAAB6IxAAAAAQAAAAEAAAAEKUNvZ25vcy5DT0MuRGF0YVNvdXJjZS5SZXBvcnREYXRhLkNlbGxQYXJ0IAAAAAmPNQAAB6gxAAAAAQAAAAEAAAAEKUNvZ25vcy5DT0MuRGF0YVNvdXJjZS5SZXBvcnREYXRhLkNlbGxQYXJ0IAAAAAmQNQAAEK0xAAAQAAAACZE1AAAJkjUAAAmTNQAACZQ1AAAJlTUAAAmWNQAACZc1AAAJmDUAAAmZNQAACZo1AAAJmzUAAAmcNQAACZ01AAAJnjUAAA0CB64xAAAAAQAAAAEAAAAEKUNvZ25vcy5DT0MuRGF0YVNvdXJjZS5SZXBvcnREYXRhLkNlbGxQYXJ0IAAAAAmfNQAAB7QxAAAAAQAAAAEAAAAEKUNvZ25vcy5DT0MuRGF0YVNvdXJjZS5SZXBvcnREYXRhLkNlbGxQYXJ0IAAAAAmgNQAAB7oxAAAAAQAAAAEAAAAEKUNvZ25vcy5DT0MuRGF0YVNvdXJjZS5SZXBvcnREYXRhLkNlbGxQYXJ0IAAAAAmhNQAAB8AxAAAAAQAAAAEAAAAEKUNvZ25vcy5DT0MuRGF0YVNvdXJjZS5SZXBvcnREYXRhLkNlbGxQYXJ0IAAAAAmiNQAAB8YxAAAAAQAAAAEAAAAEKUNvZ25vcy5DT0MuRGF0YVNvdXJjZS5SZXBvcnREYXRhLkNlbGxQYXJ0IAAAAAmjNQAAB8wxAAAAAQAAAAEAAAAEKUNvZ25vcy5DT0MuRGF0YVNvdXJjZS5SZXBvcnREYXRhLkNlbGxQYXJ0IAAAAAmkNQAAB9IxAAAAAQAAAAEAAAAEKUNvZ25vcy5DT0MuRGF0YVNvdXJjZS5SZXBvcnREYXRhLkNlbGxQYXJ0IAAAAAmlNQAAB9gxAAAAAQAAAAEAAAAEKUNvZ25vcy5DT0MuRGF0YVNvdXJjZS5SZXBvcnREYXRhLkNlbGxQYXJ0IAAAAAmmNQAAB94xAAAAAQAAAAEAAAAEKUNvZ25vcy5DT0MuRGF0YVNvdXJjZS5SZXBvcnREYXRhLkNlbGxQYXJ0IAAAAAmnNQAAB/gxAAAAAQAAAAEAAAAEKUNvZ25vcy5DT0MuRGF0YVNvdXJjZS5SZXBvcnREYXRhLkNlbGxQYXJ0IAAAAAmoNQAAB/4xAAAAAQAAAAEAAAAEKUNvZ25vcy5DT0MuRGF0YVNvdXJjZS5SZXBvcnREYXRhLkNlbGxQYXJ0IAAAAAmpNQAABwQyAAAAAQAAAAEAAAAEKUNvZ25vcy5DT0MuRGF0YVNvdXJjZS5SZXBvcnREYXRhLkNlbGxQYXJ0IAAAAAmqNQAABwoyAAAAAQAAAAEAAAAEKUNvZ25vcy5DT0MuRGF0YVNvdXJjZS5SZXBvcnREYXRhLkNlbGxQYXJ0IAAAAAmrNQAABxAyAAAAAQAAAAEAAAAEKUNvZ25vcy5DT0MuRGF0YVNvdXJjZS5SZXBvcnREYXRhLkNlbGxQYXJ0IAAAAAmsNQAAEBUyAAAQAAAACa01AAAJrjUAAAmvNQAACbA1AAAJsTUAAAmyNQAACbM1AAAJtDUAAAm1NQAACbY1AAAJtzUAAAm4NQAACbk1AAAJujUAAA0CBxYyAAAAAQAAAAEAAAAEKUNvZ25vcy5DT0MuRGF0YVNvdXJjZS5SZXBvcnREYXRhLkNlbGxQYXJ0IAAAAAm7NQAABxwyAAAAAQAAAAEAAAAEKUNvZ25vcy5DT0MuRGF0YVNvdXJjZS5SZXBvcnREYXRhLkNlbGxQYXJ0IAAAAAm8NQAAByIyAAAAAQAAAAEAAAAEKUNvZ25vcy5DT0MuRGF0YVNvdXJjZS5SZXBvcnREYXRhLkNlbGxQYXJ0IAAAAAm9NQAAECcyAAAEAAAACb41AAAJvzUAAAnANQAACgcoMgAAAAEAAAABAAAABClDb2dub3MuQ09DLkRhdGFTb3VyY2UuUmVwb3J0RGF0YS5DZWxsUGFydCAAAAAJwTUAABAtMgAABAAAAAnCNQAACcM1AAAJxDUAAAnFNQAABy4yAAAAAQAAAAEAAAAEKUNvZ25vcy5DT0MuRGF0YVNvdXJjZS5SZXBvcnREYXRhLkNlbGxQYXJ0IAAAAAnGNQAAEDMyAAAEAAAACcc1AAAJyDUAAAnJNQAACco1AAAHNDIAAAABAAAAAQAAAAQpQ29nbm9zLkNPQy5EYXRhU291cmNlLlJlcG9ydERhdGEuQ2VsbFBhcnQgAAAACcs1AAAQOTIAAAQAAAAJzDUAAAnNNQAACc41AAAJzzUAAAc6MgAAAAEAAAABAAAABClDb2dub3MuQ09DLkRhdGFTb3VyY2UuUmVwb3J0RGF0YS5DZWxsUGFydCAAAAAJ0DUAABA/MgAABAAAAAnRNQAACdI1AAAJ0zUAAAnUNQAAB0AyAAAAAQAAAAEAAAAEKUNvZ25vcy5DT0MuRGF0YVNvdXJjZS5SZXBvcnREYXRhLkNlbGxQYXJ0IAAAAAnVNQAAEEUyAAAEAAAACdY1AAAJ1zUAAAnYNQAACdk1AAAHRjIAAAABAAAAAQAAAAQpQ29nbm9zLkNPQy5EYXRhU291cmNlLlJlcG9ydERhdGEuQ2VsbFBhcnQgAAAACdo1AAAQSzIAAAQAAAAJ2zUAAAncNQAACd01AAAJ3jUAAAdMMgAAAAEAAAABAAAABClDb2dub3MuQ09DLkRhdGFTb3VyY2UuUmVwb3J0RGF0YS5DZWxsUGFydCAAAAAJ3zUAABBRMgAABAAAAAngNQAACeE1AAAJ4jUAAAnjNQAAB1IyAAAAAQAAAAEAAAAEKUNvZ25vcy5DT0MuRGF0YVNvdXJjZS5SZXBvcnREYXRhLkNlbGxQYXJ0IAAAAAnkNQAAB1gyAAAAAQAAAAEAAAAEKUNvZ25vcy5DT0MuRGF0YVNvdXJjZS5SZXBvcnREYXRhLkNlbGxQYXJ0IAAAAAnlNQAAB14yAAAAAQAAAAEAAAAEKUNvZ25vcy5DT0MuRGF0YVNvdXJjZS5SZXBvcnREYXRhLkNlbGxQYXJ0IAAAAAnmNQAAB2QyAAAAAQAAAAEAAAAEKUNvZ25vcy5DT0MuRGF0YVNvdXJjZS5SZXBvcnREYXRhLkNlbGxQYXJ0IAAAAAnnNQAAB2oyAAAAAQAAAAEAAAAEKUNvZ25vcy5DT0MuRGF0YVNvdXJjZS5SZXBvcnREYXRhLkNlbGxQYXJ0IAAAAAnoNQAAEG8yAAAQAAAACek1AAAJ6jUAAAnrNQAACew1AAAJ7TUAAAnuNQAACe81AAAJ8DUAAAnxNQAACfI1AAAJ8zUAAA0FBXAyAAApQ29nbm9zLkNPQy5EYXRhU291cmNlLlJlcG9ydERhdGEuQ2VsbFBhcnQFAAAAB21fc3R5bGUHbV92YWx1ZQptX0ZtdFZhbHVlDG1fZGF0YUZvcm1hdAttX3ZhbHVlVHlwZQYBAQEEKkNvZ25vcy5DT0MuRW5naW5lLlJlcG9ydERhdGEuQ2VsbFZhbHVlVHlwZSAAAAAgAAAACfQ1AAAG9TUAAA9TY2hlZHVsZWQgSG91cnMG9jUAAA9TY2hlZHVsZWQgSG91cnMKBQnK//8qQ29nbm9zLkNPQy5FbmdpbmUuUmVwb3J0RGF0YS5DZWxsVmFsdWVUeXBlAQAAAAd2YWx1ZV9fAAggAAAABgAAAAFxMgAAcDIAAAn4NQAABvk1AAAORG93bnRpbWUgSG91cnMG+jUAAA5Eb3dudGltZSBIb3VycwoBBcr//wnK//8GAAAAAXIyAABwMgAACfw1AAAG/TUAAAtEb3duIFRpbWUgJQb+NQAAC0Rvd24gVGltZSAlCgEByv//Ccr//wYAAAABczIAAHAyAAAJADYAAAYBNgAAD0Rvd250aW1lIFRhcmdldAYCNgAAD0Rvd250aW1lIFRhcmdldAoB/cn//wnK//8GAAAAAXQyAABwMgAACQQ2AAAGBTYAAClSIFRhcGUgQ29ycC4gU2NoZWR1bGVkIGFuZCBEb3dudGltZSBIb3VycwYGNgAAKVIgVGFwZSBDb3JwLiBTY2hlZHVsZWQgYW5kIERvd250aW1lIEhvdXJzCgH5yf//Ccr//wYAAAABdTIAAJwgAAAAAAAAAAkINgAAAQAAAAAAAAAJCTYAAP////8JCjYAAAF2MgAAnCAAAAAAAAAACQs2AAABAAAAAQAAAAkMNgAA/////wkNNgAAAXcyAACcIAAAAAAAAAAJDjYAAAEAAAACAAAACQ82AAD/////CRA2AAABeDIAAJwgAAAAAAAAAAkRNgAAAQAAAAMAAAAJEjYAAP////8JEzYAAAF5MgAAnCAAAAAAAAAACRQ2AAABAAAABAAAAAkVNgAA/////wkWNgAAAXoyAACcIAAAAAAAAAAJFzYAAAEAAAAFAAAACRg2AAD/////CRk2AAABezIAAJwgAAAAAAAAAAkaNgAAAQAAAAYAAAAJGzYAAP////8JHDYAAAF8MgAAnCAAAAAAAAAACR02AAABAAAABwAAAAkeNgAA/////wkfNgAAAX0yAACcIAAAAAAAAAAJIDYAAAEAAAAIAAAACSE2AAD/////CSI2AAABfjIAAJwgAAAAAAAAAAkjNgAAAQAAAAkAAAAJJDYAAP////8JJTYAAAF/MgAAnCAAAAAAAAAACSY2AAABAAAACgAAAAknNgAA/////wkoNgAAAYAyAACcIAAAAAAAAAAJKTYAAAEAAAALAAAACSo2AAD/////CSs2AAABgTIAAJwgAAAAAAAAAAksNgAAAQAAAAwAAAAJLTYAAP////8JLjYAAAGCMgAAnCAAAAAAAAAACS82AAABAAAADQAAAAkwNgAA/////wkxNgAAAYMyAABwMgAACTI2AAAGMzYAABJSZWNvcmRlZCBBY2NpZGVudHMGNDYAABJSZWNvcmRlZCBBY2NpZGVudHMKAcvJ//8Jyv//BgAAAAGEMgAAcDIAAAk2NgAABjc2AAAJT1NIQSBSYXRlBjg2AAAJT1NIQSBSYXRlCgHHyf//Ccr//wYAAAABhTIAAHAyAAAJOjYAAAY7NgAAE1IgVGFwZSBDb3JwLiBTYWZldHkGPDYAABNSIFRhcGUgQ29ycC4gU2FmZXR5CgHDyf//Ccr//wYAAAABhjIAAJwgAAAAAAAAAAk+NgAAAQAAAAAAAAAJPzYAAP////8JQDYAAAGHMgAAnCAAAAAAAAAACUE2AAABAAAAAQAAAAlCNgAA/////wlDNgAAAYgyAACcIAAAAAAAAAAJRDYAAAEAAAACAAAACUU2AAD/////CUY2AAABiTIAAJwgAAAAAAAAAAlHNgAAAQAAAAMAAAAJSDYAAP////8JSTYAAAGKMgAAnCAAAAAAAAAACUo2AAABAAAABAAAAAlLNgAA/////wlMNgAAAYsyAACcIAAAAAAAAAAJTTYAAAEAAAAFAAAACU42AAD/////CU82AAABjDIAAJwgAAAAAAAAAAlQNgAAAQAAAAYAAAAJUTYAAP////8JUjYAAAGNMgAAnCAAAAAAAAAACVM2AAABAAAABwAAAAlUNgAA/////wlVNgAAAY4yAACcIAAAAAAAAAAJVjYAAAEAAAAIAAAACVc2AAD/////CVg2AAABjzIAAJwgAAAAAAAAAAlZNgAAAQAAAAkAAAAJWjYAAP////8JWzYAAAGQMgAAnCAAAAAAAAAACVw2AAABAAAACgAAAAldNgAA/////wleNgAAAZEyAACcIAAAAAAAAAAJXzYAAAEAAAALAAAACWA2AAD/////CWE2AAABkjIAAHAyAAAJYjYAAAZjNgAAElJlY29yZGVkIEFjY2lkZW50cwZkNgAAElJlY29yZGVkIEFjY2lkZW50cwoBm8n//wnK//8GAAAAAZMyAABwMgAACWY2AAAGZzYAAAlPU0hBIFJhdGUGaDYAAAlPU0hBIFJhdGUKAZfJ//8Jyv//BgAAAAGUMgAAcDIAAAlqNgAABms2AAARQ0VUIEZpbG1zOiBTYWZldHkGbDYAABFDRVQgRmlsbXM6IFNhZmV0eQoBk8n//wnK//8GAAAAAZUyAACcIAAAAAAAAAAJbjYAAAEAAAAAAAAACW82AAD/////CXA2AAABljIAAJwgAAAAAAAAAAlxNgAAAQAAAAEAAAAJcjYAAP////8JczYAAAGXMgAAnCAAAAAAAAAACXQ2AAABAAAAAgAAAAl1NgAA/////wl2NgAAAZgyAACcIAAAAAAAAAAJdzYAAAEAAAADAAAACXg2AAD/////CXk2AAABmTIAAJwgAAAAAAAAAAl6NgAAAQAAAAQAAAAJezYAAP////8JfDYAAAGaMgAAnCAAAAAAAAAACX02AAABAAAABQAAAAl+NgAA/////wl/NgAAAZsyAACcIAAAAAAAAAAJgDYAAAEAAAAGAAAACYE2AAD/////CYI2AAABnDIAAJwgAAAAAAAAAAmDNgAAAQAAAAcAAAAJhDYAAP////8JhTYAAAGdMgAAnCAAAAAAAAAACYY2AAABAAAACAAAAAmHNgAA/////wmINgAAAZ4yAACcIAAAAAAAAAAJiTYAAAEAAAAJAAAACYo2AAD/////CYs2AAABnzIAAJwgAAAAAAAAAAmMNgAAAQAAAAoAAAAJjTYAAP////8JjjYAAAGgMgAAnCAAAAAAAAAACY82AAABAAAACwAAAAmQNgAA/////wmRNgAAAaEyAABwMgAACZI2AAAGkzYAAA9FeHRydWRlciBMQlMgSW4GlDYAAA9FeHRydWRlciBMQlMgSW4KAWvJ//8Jyv//BgAAAAGiMgAAcDIAAAmWNgAABpc2AAAQRXh0cnVkZXIgTEJTIE91dAaYNgAAEEV4dHJ1ZGVyIExCUyBPdXQKAWfJ//8Jyv//BgAAAAGjMgAAcDIAAAmaNgAABps2AAAORXh0cnVkZWQgU2NyYXAGnDYAAA5FeHRydWRlZCBTY3JhcAoBY8n//wnK//8GAAAAAaQyAABwMgAACZ42AAAGnzYAABBFeHRydWRlZCBTY3JhcCAlBqA2AAAQRXh0cnVkZWQgU2NyYXAgJQoBX8n//wnK//8GAAAAAaUyAABwMgAACaI2AAAGozYAAA9SZXdpbmRlciBMQlMgSW4GpDYAAA9SZXdpbmRlciBMQlMgSW4KAVvJ//8Jyv//BgAAAAGmMgAAcDIAAAmmNgAABqc2AAAQUmV3aW5kZXIgTEJTIE91dAaoNgAAEFJld2luZGVyIExCUyBPdXQKAVfJ//8Jyv//BgAAAAGnMgAAcDIAAAmqNgAABqs2AAAOUmV3aW5kZXIgU2NyYXAGrDYAAA5SZXdpbmRlciBTY3JhcAoBU8n//wnK//8GAAAAAagyAABwMgAACa42AAAGrzYAABBSZXdpbmRlciBTY3JhcCAlBrA2AAAQUmV3aW5kZXIgU2NyYXAgJQoBT8n//wnK//8GAAAAAakyAABwMgAACbI2AAAGszYAACdDRVQgRmlsbXM6IEV4dHJ1ZGVyL1Jld2luZGVyIExCUyBJbi9PdXQGtDYAACdDRVQgRmlsbXM6IEV4dHJ1ZGVyL1Jld2luZGVyIExCUyBJbi9PdXQKAUvJ//8Jyv//BgAAAAGqMgAAnCAAAAAAAAAACbY2AAABAAAAAAAAAAm3NgAA/////wm4NgAAAasyAACcIAAAAAAAAAAJuTYAAAEAAAABAAAACbo2AAD/////Cbs2AAABrDIAAJwgAAAAAAAAAAm8NgAAAQAAAAIAAAAJvTYAAP////8JvjYAAAGtMgAAnCAAAAAAAAAACb82AAABAAAAAwAAAAnANgAA/////wnBNgAAAa4yAACcIAAAAAAAAAAJwjYAAAEAAAAEAAAACcM2AAD/////CcQ2AAABrzIAAJwgAAAAAAAAAAnFNgAAAQAAAAUAAAAJxjYAAP////8JxzYAAAGwMgAAnCAAAAAAAAAACcg2AAABAAAABgAAAAnJNgAA/////wnKNgAAAbEyAACcIAAAAAAAAAAJyzYAAAEAAAAHAAAACcw2AAD/////Cc02AAABsjIAAJwgAAAAAAAAAAnONgAAAQAAAAgAAAAJzzYAAP////8J0DYAAAGzMgAAcDIAAAnRNgAABtI2AAAORXh0cnVkZWQgU2NyYXAG0zYAAA5FeHRydWRlZCBTY3JhcAoBLMn//wnK//8GAAAAAbQyAABwMgAACdU2AAAG1jYAABBFeHRydWRlZCBTY3JhcCAlBtc2AAAQRXh0cnVkZWQgU2NyYXAgJQoBKMn//wnK//8GAAAAAbUyAABwMgAACdk2AAAG2jYAAA5SZXdpbmRlciBTY3JhcAbbNgAADlJld2luZGVyIFNjcmFwCgEkyf//Ccr//wYAAAABtjIAAHAyAAAJ3TYAAAbeNgAAEFJld2luZGVyIFNjcmFwICUG3zYAABBSZXdpbmRlciBTY3JhcCAlCgEgyf//Ccr//wYAAAABtzIAAHAyAAAJ4TYAAAbiNgAAIkNFVCBGaWxtczogRXh0cnVkZXIvUmV3aW5kZXIgU2NyYXAG4zYAACJDRVQgRmlsbXM6IEV4dHJ1ZGVyL1Jld2luZGVyIFNjcmFwCgEcyf//Ccr//wYAAAABuDIAAJwgAAAAAAAAAAnlNgAAAQAAAAAAAAAJ5jYAAP////8J5zYAAAG5MgAAnCAAAAAAAAAACeg2AAABAAAAAQAAAAnpNgAA/////wnqNgAAAboyAACcIAAAAAAAAAAJ6zYAAAEAAAACAAAACew2AAD/////Ce02AAABuzIAAJwgAAAAAAAAAAnuNgAAAQAAAAMAAAAJ7zYAAP////8J8DYAAAG8MgAAnCAAAAAAAAAACfE2AAABAAAABAAAAAnyNgAA/////wnzNgAAAb0yAACcIAAAAAAAAAAJ9DYAAAEAAAAFAAAACfU2AAD/////CfY2AAABvjIAAJwgAAAAAAAAAAn3NgAAAQAAAAYAAAAJ+DYAAP////8J+TYAAAG/MgAAnCAAAAAAAAAACfo2AAABAAAABwAAAAn7NgAA/////wn8NgAAAcAyAACcIAAAAAAAAAAJ/TYAAAEAAAAIAAAACf42AAD/////Cf82AAABwTIAAHAyAAAJADcAAAYBNwAAF1BWQyBSZXNpbiBQdXJjaGFzZWQgQ1VSBgI3AAAXUFZDIFJlc2luIFB1cmNoYXNlZCBDVVIKAf3I//8Jyv//BgAAAAHCMgAAcDIAAAkENwAABgU3AAAXUFZDIFJlc2luIFB1cmNoYXNlZCBRdHkGBjcAABdQVkMgUmVzaW4gUHVyY2hhc2VkIFF0eQoB+cj//wnK//8GAAAAAcMyAABwMgAACQg3AAAGCTcAAAlQVkMgUHJpY2UGCjcAAAlQVkMgUHJpY2UKAfXI//8Jyv//BgAAAAHEMgAAcDIAAAkMNwAABg03AAAWUEMgUmVzaW4gUHVyY2hhc2VkIENVUgYONwAAFlBDIFJlc2luIFB1cmNoYXNlZCBDVVIKAfHI//8Jyv//BgAAAAHFMgAAcDIAAAkQNwAABhE3AAAWUEMgUmVzaW4gUHVyY2hhc2VkIFF0eQYSNwAAFlBDIFJlc2luIFB1cmNoYXNlZCBRdHkKAe3I//8Jyv//BgAAAAHGMgAAcDIAAAkUNwAABhU3AAAIUEMgUHJpY2UGFjcAAAhQQyBQcmljZQoB6cj//wnK//8GAAAAAccyAABwMgAACRg3AAAGGTcAABZBQyBSZXNpbiBQdXJjaGFzZWQgQ1VSBho3AAAWQUMgUmVzaW4gUHVyY2hhc2VkIENVUgoB5cj//wnK//8GAAAAAcgyAABwMgAACRw3AAAGHTcAABZBQyBSZXNpbiBQdXJjaGFzZWQgUXR5Bh43AAAWQUMgUmVzaW4gUHVyY2hhc2VkIFF0eQoB4cj//wnK//8GAAAAAckyAABwMgAACSA3AAAGITcAAAhBQyBQcmljZQYiNwAACEFDIFByaWNlCgHdyP//Ccr//wYAAAAByjIAAHAyAAAJJDcAAAYlNwAAK0NFVCBGaWxtczogUmVzaW4gKFBWQywgUEMgYW5kIEFDKSBQdXJjaGFzZXMGJjcAACtDRVQgRmlsbXM6IFJlc2luIChQVkMsIFBDIGFuZCBBQykgUHVyY2hhc2VzCgHZyP//Ccr//wYAAAAByzIAAJwgAAAAAAAAAAkoNwAAAQAAAAAAAAAJKTcAAP////8JKjcAAAHMMgAAnCAAAAAAAAAACSs3AAABAAAAAQAAAAksNwAA/////wktNwAAAc0yAACcIAAAAAAAAAAJLjcAAAEAAAACAAAACS83AAD/////CTA3AAABzjIAAJwgAAAAAAAAAAkxNwAAAQAAAAMAAAAJMjcAAP////8JMzcAAAHPMgAAnCAAAAAAAAAACTQ3AAABAAAABAAAAAk1NwAA/////wk2NwAAAdAyAACcIAAAAAAAAAAJNzcAAAEAAAAFAAAACTg3AAD/////CTk3AAAB0TIAAJwgAAAAAAAAAAk6NwAAAQAAAAYAAAAJOzcAAP////8JPDcAAAHSMgAAnCAAAAAAAAAACT03AAABAAAABwAAAAk+NwAA/////wk/NwAAAdMyAACcIAAAAAAAAAAJQDcAAAEAAAAIAAAACUE3AAD/////CUI3AAAB1DIAAHAyAAAJQzcAAAZENwAAClBQIENyZWRpdHMGRTcAAApQUCBDcmVkaXRzCgG6yP//Ccr//wYAAAAB1TIAAHAyAAAJRzcAAAZINwAADFBQIENyZWRpdHMgJQZJNwAADFBQIENyZWRpdHMgJQoBtsj//wnK//8GAAAAAdYyAABwMgAACUs3AAAGTDcAACZDRVQgRmlsbXM6IFByb2R1Y3QgUGVyZm9ybWFuY2UgQ3JlZGl0cwZNNwAAJkNFVCBGaWxtczogUHJvZHVjdCBQZXJmb3JtYW5jZSBDcmVkaXRzCgGyyP//Ccr//wYAAAAB1zIAAJwgAAAAAAAAAAlPNwAAAQAAAAAAAAAJUDcAAP////8JUTcAAAHYMgAAnCAAAAAAAAAACVI3AAABAAAAAQAAAAlTNwAA/////wlUNwAAAdkyAACcIAAAAAAAAAAJVTcAAAEAAAACAAAACVY3AAD/////CVc3AAAB2jIAAJwgAAAAAAAAAAlYNwAAAQAAAAMAAAAJWTcAAP////8JWjcAAAHbMgAAnCAAAAAAAAAACVs3AAABAAAABAAAAAlcNwAA/////wldNwAAAdwyAACcIAAAAAAAAAAJXjcAAAEAAAAFAAAACV83AAD/////CWA3AAAB3TIAAJwgAAAAAAAAAAlhNwAAAQAAAAYAAAAJYjcAAP////8JYzcAAAHeMgAAnCAAAAAAAAAACWQ3AAABAAAABwAAAAllNwAA/////wlmNwAAAd8yAABwMgAACWc3AAAGaDcAAAk1ODAgLSBNZmcGaTcAAAk1ODAgLSBNZmcKAZbI//8Jyv//BgAAAAHgMgAAnCAAAAAAAAAACWs3AAABAAAAAAAAAAlsNwAA/////wltNwAAAeEyAACcIAAAAAAAAAAJbjcAAAEAAAABAAAACW83AAD/////CXA3AAAB4jIAAJwgAAAAAAAAAAlxNwAAAQAAAAIAAAAJcjcAAP////8JczcAAAHjMgAAnCAAAAAAAAAACXQ3AAABAAAAAwAAAAl1NwAA/////wl2NwAAAeQyAABwMgAACXc3AAAGeDcAACA1MTUgLSBNZmcgUWMgUHJvZHVjdCBEZXZlbG9wbWVudAZ5NwAAIDUxNSAtIE1mZyBRYyBQcm9kdWN0IERldmVsb3BtZW50CgGGyP//Ccr//wYAAAAB5TIAAJwgAAAAAAAAAAl7NwAAAQAAAAQAAAAJfDcAAP////8JfTcAAAHmMgAAcDIAAAl+NwAABn83AAAfNTI1IC0gTWFudWZhY3R1cmluZyBNYWludGVuYW5jZQaANwAAHzUyNSAtIE1hbnVmYWN0dXJpbmcgTWFpbnRlbmFuY2UKAX/I//8Jyv//BgAAAAHnMgAAnCAAAAAAAAAACYI3AAABAAAABQAAAAmDNwAA/////wmENwAAAegyAACcIAAAAAAAAAAJhTcAAAEAAAAGAAAACYY3AAD/////CYc3AAAB6TIAAJwgAAAAAAAAAAmINwAAAQAAAAcAAAAJiTcAAP////8JijcAAAHqMgAAnCAAAAAAAAAACYs3AAABAAAACAAAAAmMNwAA/////wmNNwAAAesyAABwMgAACY43AAAGjzcAAA42ODUgLSBTaGlwcGluZwaQNwAADjY4NSAtIFNoaXBwaW5nCgFvyP//Ccr//wYAAAAB7DIAAJwgAAAAAAAAAAmSNwAAAQAAAAkAAAAJkzcAAP////8JlDcAAAHtMgAAnCAAAAAAAAAACZU3AAABAAAACgAAAAmWNwAA/////wmXNwAAAe4yAACcIAAAAAAAAAAJmDcAAAEAAAALAAAACZk3AAD/////CZo3AAAB7zIAAJwgAAAAAAAAAAmbNwAAAQAAAAwAAAAJnDcAAP////8JnTcAAAHwMgAAcDIAAAmeNwAABp83AAAXQ0VUIEZpbG1zIFJlZ3VsYXIgSG91cnMGoDcAABdDRVQgRmlsbXMgUmVndWxhciBIb3VycwoBX8j//wnK//8GAAAAAfEyAABwMgAACaI3AAAGozcAAB9DRVQgRmlsbXMgVGltZSBhbmQgYSBIYWxmIEhvdXJzBqQ3AAAfQ0VUIEZpbG1zIFRpbWUgYW5kIGEgSGFsZiBIb3VycwoBW8j//wnK//8GAAAAAfIyAABwMgAACaY3AAAGpzcAABxDRVQgRmlsbXMgVG90YWwgSG91cnMgV29ya2VkBqg3AAAcQ0VUIEZpbG1zIFRvdGFsIEhvdXJzIFdvcmtlZAoBV8j//wnK//8GAAAAAfMyAABwMgAACao3AAAGqzcAABRDRVQgRmlsbXMgJSBPdmVydGltZQasNwAAFENFVCBGaWxtcyAlIE92ZXJ0aW1lCgFTyP//Ccr//wYAAAAB9DIAAHAyAAAJrjcAAAavNwAAQ0NFVCBGaWxtcyBDb3JwOiBIb3VycyBXb3JrZWQgLSBSZWd1bGFyIEhvdXJzIHZlcnN1cyBPdmVydGltZSBIb3VycyAGsDcAAENDRVQgRmlsbXMgQ29ycDogSG91cnMgV29ya2VkIC0gUmVndWxhciBIb3VycyB2ZXJzdXMgT3ZlcnRpbWUgSG91cnMgCgFPyP//Ccr//wYAAAAB9TIAAJwgAAAAAAAAAAmyNwAAAQAAAAAAAAAJszcAAP////8JtDcAAAH2MgAAnCAAAAAAAAAACbU3AAABAAAAAQAAAAm2NwAA/////wm3NwAAAfcyAACcIAAAAAAAAAAJuDcAAAEAAAACAAAACbk3AAD/////Cbo3AAAB+DIAAJwgAAAAAAAAAAm7NwAAAQAAAAMAAAAJvDcAAP////8JvTcAAAH5MgAAnCAAAAAAAAAACb43AAABAAAABAAAAAm/NwAA/////wnANwAAAfoyAACcIAAAAAAAAAAJwTcAAAEAAAAFAAAACcI3AAD/////CcM3AAAB+zIAAJwgAAAAAAAAAAnENwAAAQAAAAYAAAAJxTcAAP////8JxjcAAAH8MgAAcDIAAAnHNwAABsg3AAAKUFAgQ3JlZGl0cwbJNwAAClBQIENyZWRpdHMKATbI//8Jyv//BgAAAAH9MgAAcDIAAAnLNwAABsw3AAAMUFAgQ3JlZGl0cyAlBs03AAAMUFAgQ3JlZGl0cyAlCgEyyP//Ccr//wYAAAAB/jIAAHAyAAAJzzcAAAbQNwAAKFIgVGFwZSBDb3JwLiBQcm9kdWN0IFBlcmZvcm1hbmNlIENyZWRpdHMG0TcAAChSIFRhcGUgQ29ycC4gUHJvZHVjdCBQZXJmb3JtYW5jZSBDcmVkaXRzCgEuyP//Ccr//wYAAAAB/zIAAJwgAAAAAAAAAAnTNwAAAQAAAAAAAAAJ1DcAAP////8J1TcAAAEAMwAAnCAAAAAAAAAACdY3AAABAAAAAQAAAAnXNwAA/////wnYNwAAAQEzAACcIAAAAAAAAAAJ2TcAAAEAAAACAAAACdo3AAD/////Cds3AAABAjMAAJwgAAAAAAAAAAncNwAAAQAAAAMAAAAJ3TcAAP////8J3jcAAAEDMwAAnCAAAAAAAAAACd83AAABAAAABAAAAAngNwAA/////wnhNwAAAQQzAACcIAAAAAAAAAAJ4jcAAAEAAAAFAAAACeM3AAD/////CeQ3AAABBTMAAJwgAAAAAAAAAAnlNwAAAQAAAAYAAAAJ5jcAAP////8J5zcAAAEGMwAAnCAAAAAAAAAACeg3AAABAAAABwAAAAnpNwAA/////wnqNwAAAQczAACcIAAAAAAAAAAJ6zcAAAEAAAAIAAAACew3AAD/////Ce03AAABCDMAAJwgAAAAAAAAAAnuNwAAAQAAAAkAAAAJ7zcAAP////8J8DcAAAEJMwAAnCAAAAAAAAAACfE3AAABAAAACgAAAAnyNwAA/////wnzNwAAAQozAACcIAAAAAAAAAAJ9DcAAAEAAAALAAAACfU3AAD/////CfY3AAABCzMAAJwgAAAAAAAAAAn3NwAAAQAAAAwAAAAJ+DcAAP////8J+TcAAAEMMwAAnCAAAAAAAAAACfo3AAABAAAADQAAAAn7NwAA/////wn8NwAAAQ0zAABwMgAACf03AAAG/jcAABJSZWNvcmRlZCBBY2NpZGVudHMG/zcAABJSZWNvcmRlZCBBY2NpZGVudHMKAQDI//8Jyv//BgAAAAEOMwAAcDIAAAkBOAAABgI4AAAJT1NIQSBSYXRlBgM4AAAJT1NIQSBSYXRlCgH8x///Ccr//wYAAAABDzMAAHAyAAAJBTgAAAYGOAAAEUNFVCBGaWxtczogU2FmZXR5Bgc4AAARQ0VUIEZpbG1zOiBTYWZldHkKAfjH//8Jyv//BgAAAAEQMwAAnCAAAAAAAAAACQk4AAABAAAAAAAAAAkKOAAA/////wkLOAAAAREzAACcIAAAAAAAAAAJDDgAAAEAAAABAAAACQ04AAD/////CQ44AAABEjMAAJwgAAAAAAAAAAkPOAAAAQAAAAIAAAAJEDgAAP////8JETgAAAETMwAAnCAAAAAAAAAACRI4AAABAAAAAwAAAAkTOAAA/////wkUOAAAARQzAACcIAAAAAAAAAAJFTgAAAEAAAAEAAAACRY4AAD/////CRc4AAABFTMAAJwgAAAAAAAAAAkYOAAAAQAAAAUAAAAJGTgAAP////8JGjgAAAEWMwAAnCAAAAAAAAAACRs4AAABAAAABgAAAAkcOAAA/////wkdOAAAARczAACcIAAAAAAAAAAJHjgAAAEAAAAHAAAACR84AAD/////CSA4AAABGDMAAJwgAAAAAAAAAAkhOAAAAQAAAAgAAAAJIjgAAP////8JIzgAAAEZMwAAnCAAAAAAAAAACSQ4AAABAAAACQAAAAklOAAA/////wkmOAAAARozAACcIAAAAAAAAAAJJzgAAAEAAAAKAAAACSg4AAD/////CSk4AAABGzMAAJwgAAAAAAAAAAkqOAAAAQAAAAsAAAAJKzgAAP////8JLDgAAAEcMwAAcDIAAAktOAAABi44AAAPRXh0cnVkZXIgTEJTIEluBi84AAAPRXh0cnVkZXIgTEJTIEluCgHQx///Ccr//wYAAAABHTMAAHAyAAAJMTgAAAYyOAAAEEV4dHJ1ZGVyIExCUyBPdXQGMzgAABBFeHRydWRlciBMQlMgT3V0CgHMx///Ccr//wYAAAABHjMAAHAyAAAJNTgAAAY2OAAADkV4dHJ1ZGVkIFNjcmFwBjc4AAAORXh0cnVkZWQgU2NyYXAKAcjH//8Jyv//BgAAAAEfMwAAcDIAAAk5OAAABjo4AAAQRXh0cnVkZWQgU2NyYXAgJQY7OAAAEEV4dHJ1ZGVkIFNjcmFwICUKAcTH//8Jyv//BgAAAAEgMwAAcDIAAAk9OAAABj44AAAPUmV3aW5kZXIgTEJTIEluBj84AAAPUmV3aW5kZXIgTEJTIEluCgHAx///Ccr//wYAAAABITMAAHAyAAAJQTgAAAZCOAAAEFJld2luZGVyIExCUyBPdXQGQzgAABBSZXdpbmRlciBMQlMgT3V0CgG8x///Ccr//wYAAAABIjMAAHAyAAAJRTgAAAZGOAAADlJld2luZGVyIFNjcmFwBkc4AAAOUmV3aW5kZXIgU2NyYXAKAbjH//8Jyv//BgAAAAEjMwAAcDIAAAlJOAAABko4AAAQUmV3aW5kZXIgU2NyYXAgJQZLOAAAEFJld2luZGVyIFNjcmFwICUKAbTH//8Jyv//BgAAAAEkMwAAcDIAAAlNOAAABk44AAAnQ0VUIEZpbG1zOiBFeHRydWRlci9SZXdpbmRlciBMQlMgSW4vT3V0Bk84AAAnQ0VUIEZpbG1zOiBFeHRydWRlci9SZXdpbmRlciBMQlMgSW4vT3V0CgGwx///Ccr//wYAAAABJTMAAJwgAAAAAAAAAAlROAAAAQAAAAAAAAAJUjgAAP////8JUzgAAAEmMwAAnCAAAAAAAAAACVQ4AAABAAAAAQAAAAlVOAAA/////wlWOAAAASczAACcIAAAAAAAAAAJVzgAAAEAAAACAAAACVg4AAD/////CVk4AAABKDMAAJwgAAAAAAAAAAlaOAAAAQAAAAMAAAAJWzgAAP////8JXDgAAAEpMwAAnCAAAAAAAAAACV04AAABAAAABAAAAAleOAAA/////wlfOAAAASozAACcIAAAAAAAAAAJYDgAAAEAAAAFAAAACWE4AAD/////CWI4AAABKzMAAJwgAAAAAAAAAAljOAAAAQAAAAYAAAAJZDgAAP////8JZTgAAAEsMwAAnCAAAAAAAAAACWY4AAABAAAABwAAAAlnOAAA/////wloOAAAAS0zAACcIAAAAAAAAAAJaTgAAAEAAAAIAAAACWo4AAD/////CWs4AAABLjMAAHAyAAAJbDgAAAZtOAAAF1BWQyBSZXNpbiBQdXJjaGFzZWQgQ1VSBm44AAAXUFZDIFJlc2luIFB1cmNoYXNlZCBDVVIKAZHH//8Jyv//BgAAAAEvMwAAcDIAAAlwOAAABnE4AAAXUFZDIFJlc2luIFB1cmNoYXNlZCBRdHkGcjgAABdQVkMgUmVzaW4gUHVyY2hhc2VkIFF0eQoBjcf//wnK//8GAAAAATAzAABwMgAACXQ4AAAGdTgAAAlQVkMgUHJpY2UGdjgAAAlQVkMgUHJpY2UKAYnH//8Jyv//BgAAAAExMwAAcDIAAAl4OAAABnk4AAAWUEMgUmVzaW4gUHVyY2hhc2VkIENVUgZ6OAAAFlBDIFJlc2luIFB1cmNoYXNlZCBDVVIKAYXH//8Jyv//BgAAAAEyMwAAcDIAAAl8OAAABn04AAAWUEMgUmVzaW4gUHVyY2hhc2VkIFF0eQZ+OAAAFlBDIFJlc2luIFB1cmNoYXNlZCBRdHkKAYHH//8Jyv//BgAAAAEzMwAAcDIAAAmAOAAABoE4AAAIUEMgUHJpY2UGgjgAAAhQQyBQcmljZQoBfcf//wnK//8GAAAAATQzAABwMgAACYQ4AAAGhTgAABZBQyBSZXNpbiBQdXJjaGFzZWQgQ1VSBoY4AAAWQUMgUmVzaW4gUHVyY2hhc2VkIENVUgoBecf//wnK//8GAAAAATUzAABwMgAACYg4AAAGiTgAABZBQyBSZXNpbiBQdXJjaGFzZWQgUXR5Boo4AAAWQUMgUmVzaW4gUHVyY2hhc2VkIFF0eQoBdcf//wnK//8GAAAAATYzAABwMgAACYw4AAAGjTgAAAhBQyBQcmljZQaOOAAACEFDIFByaWNlCgFxx///Ccr//wYAAAABNzMAAHAyAAAJkDgAAAaROAAAK0NFVCBGaWxtczogUmVzaW4gKFBWQywgUEMgYW5kIEFDKSBQdXJjaGFzZXMGkjgAACtDRVQgRmlsbXM6IFJlc2luIChQVkMsIFBDIGFuZCBBQykgUHVyY2hhc2VzCgFtx///Ccr//wYAAAABODMAAJwgAAAAAAAAAAmUOAAAAQAAAAAAAAAJlTgAAP////8JljgAAAE5MwAAnCAAAAAAAAAACZc4AAABAAAAAQAAAAmYOAAA/////wmZOAAAATozAACcIAAAAAAAAAAJmjgAAAEAAAACAAAACZs4AAD/////CZw4AAABOzMAAJwgAAAAAAAAAAmdOAAAAQAAAAMAAAAJnjgAAP////8JnzgAAAE8MwAAnCAAAAAAAAAACaA4AAABAAAABAAAAAmhOAAA/////wmiOAAAAT0zAACcIAAAAAAAAAAJozgAAAEAAAAFAAAACaQ4AAD/////CaU4AAABPjMAAJwgAAAAAAAAAAmmOAAAAQAAAAYAAAAJpzgAAP////8JqDgAAAE/MwAAnCAAAAAAAAAACak4AAABAAAABwAAAAmqOAAA/////wmrOAAAAUAzAACcIAAAAAAAAAAJrDgAAAEAAAAIAAAACa04AAD/////Ca44AAABQTMAAHAyAAAJrzgAAAawOAAAClBQIENyZWRpdHMGsTgAAApQUCBDcmVkaXRzCgFOx///Ccr//wYAAAABQjMAAHAyAAAJszgAAAa0OAAADFBQIENyZWRpdHMgJQa1OAAADFBQIENyZWRpdHMgJQoBSsf//wnK//8GAAAAAUMzAABwMgAACbc4AAAGuDgAACZDRVQgRmlsbXM6IFByb2R1Y3QgUGVyZm9ybWFuY2UgQ3JlZGl0cwa5OAAAJkNFVCBGaWxtczogUHJvZHVjdCBQZXJmb3JtYW5jZSBDcmVkaXRzCgFGx///Ccr//wYAAAABRDMAAJwgAAAAAAAAAAm7OAAAAQAAAAAAAAAJvDgAAP////8JvTgAAAFFMwAAnCAAAAAAAAAACb44AAABAAAAAQAAAAm/OAAA/////wnAOAAAAUYzAACcIAAAAAAAAAAJwTgAAAEAAAACAAAACcI4AAD/////CcM4AAABRzMAAJwgAAAAAAAAAAnEOAAAAQAAAAMAAAAJxTgAAP////8JxjgAAAFIMwAAnCAAAAAAAAAACcc4AAABAAAABAAAAAnIOAAA/////wnJOAAAAUkzAACcIAAAAAAAAAAJyjgAAAEAAAAFAAAACcs4AAD/////Ccw4AAABSjMAAJwgAAAAAAAAAAnNOAAAAQAAAAYAAAAJzjgAAP////8JzzgAAAFLMwAAnCAAAAAAAAAACdA4AAABAAAABwAAAAnROAAA/////wnSOAAAAUwzAABwMgAACdM4AAAG1DgAAAk1ODAgLSBNZmcG1TgAAAk1ODAgLSBNZmcKASrH//8Jyv//BgAAAAFNMwAAnCAAAAAAAAAACdc4AAABAAAAAAAAAAnYOAAA/////wnZOAAAAU4zAACcIAAAAAAAAAAJ2jgAAAEAAAABAAAACds4AAD/////Cdw4AAABTzMAAJwgAAAAAAAAAAndOAAAAQAAAAIAAAAJ3jgAAP////8J3zgAAAFQMwAAnCAAAAAAAAAACeA4AAABAAAAAwAAAAnhOAAA/////wniOAAAAVEzAABwMgAACeM4AAAG5DgAACA1MTUgLSBNZmcgUWMgUHJvZHVjdCBEZXZlbG9wbWVudAblOAAAIDUxNSAtIE1mZyBRYyBQcm9kdWN0IERldmVsb3BtZW50CgEax///Ccr//wYAAAABUjMAAJwgAAAAAAAAAAnnOAAAAQAAAAQAAAAJ6DgAAP////8J6TgAAAFTMwAAcDIAAAnqOAAABus4AAAfNTI1IC0gTWFudWZhY3R1cmluZyBNYWludGVuYW5jZQbsOAAAHzUyNSAtIE1hbnVmYWN0dXJpbmcgTWFpbnRlbmFuY2UKARPH//8Jyv//BgAAAAFUMwAAnCAAAAAAAAAACe44AAABAAAABQAAAAnvOAAA/////wnwOAAAAVUzAACcIAAAAAAAAAAJ8TgAAAEAAAAGAAAACfI4AAD/////CfM4AAABVjMAAJwgAAAAAAAAAAn0OAAAAQAAAAcAAAAJ9TgAAP////8J9jgAAAFXMwAAnCAAAAAAAAAACfc4AAABAAAACAAAAAn4OAAA/////wn5OAAAAVgzAABwMgAACfo4AAAG+zgAAA42ODUgLSBTaGlwcGluZwb8OAAADjY4NSAtIFNoaXBwaW5nCgEDx///Ccr//wYAAAABWTMAAJwgAAAAAAAAAAn+OAAAAQAAAAkAAAAJ/zgAAP////8JADkAAAFaMwAAnCAAAAAAAAAACQE5AAABAAAACgAAAAkCOQAA/////wkDOQAAAVszAACcIAAAAAAAAAAJBDkAAAEAAAALAAAACQU5AAD/////CQY5AAABXDMAAJwgAAAAAAAAAAkHOQAAAQAAAAwAAAAJCDkAAP////8JCTkAAAFdMwAAcDIAAAkKOQAABgs5AAAXQ0VUIEZpbG1zIFJlZ3VsYXIgSG91cnMGDDkAABdDRVQgRmlsbXMgUmVndWxhciBIb3VycwoB88b//wnK//8GAAAAAV4zAABwMgAACQ45AAAGDzkAAB9DRVQgRmlsbXMgVGltZSBhbmQgYSBIYWxmIEhvdXJzBhA5AAAfQ0VUIEZpbG1zIFRpbWUgYW5kIGEgSGFsZiBIb3VycwoB78b//wnK//8GAAAAAV8zAABwMgAACRI5AAAGEzkAABxDRVQgRmlsbXMgVG90YWwgSG91cnMgV29ya2VkBhQ5AAAcQ0VUIEZpbG1zIFRvdGFsIEhvdXJzIFdvcmtlZAoB68b//wnK//8GAAAAAWAzAABwMgAACRY5AAAGFzkAABRDRVQgRmlsbXMgJSBPdmVydGltZQYYOQAAFENFVCBGaWxtcyAlIE92ZXJ0aW1lCgHnxv//Ccr//wYAAAABYTMAAHAyAAAJGjkAAAYbOQAAQ0NFVCBGaWxtcyBDb3JwOiBIb3VycyBXb3JrZWQgLSBSZWd1bGFyIEhvdXJzIHZlcnN1cyBPdmVydGltZSBIb3VycyAGHDkAAENDRVQgRmlsbXMgQ29ycDogSG91cnMgV29ya2VkIC0gUmVndWxhciBIb3VycyB2ZXJzdXMgT3ZlcnRpbWUgSG91cnMgCgHjxv//Ccr//wYAAAABYjMAAJwgAAAAAAAAAAkeOQAAAQAAAAAAAAAJHzkAAP////8JIDkAAAFjMwAAnCAAAAAAAAAACSE5AAABAAAAAQAAAAkiOQAA/////wkjOQAAAWQzAACcIAAAAAAAAAAJJDkAAAEAAAACAAAACSU5AAD/////CSY5AAABZTMAAJwgAAAAAAAAAAknOQAAAQAAAAMAAAAJKDkAAP////8JKTkAAAFmMwAAnCAAAAAAAAAACSo5AAABAAAABAAAAAkrOQAA/////wksOQAAAWczAACcIAAAAAAAAAAJLTkAAAEAAAAFAAAACS45AAD/////CS85AAABaDMAAJwgAAAAAAAAAAkwOQAAAQAAAAYAAAAJMTkAAP////8JMjkAAAFpMwAAcDIAAAkzOQAABjQ5AAAEMjAxMgY1OQAABDIwMTIKAcrG//8Jyv//BgAAAAFqMwAAnCAAAAAAAAAACTc5AAABAAAAAAAAAAk4OQAA/////wk5OQAAAWszAABwMgAACTo5AAAGOzkAAAQyMDEyBjw5AAAEMjAxMgoBw8b//wnK//8GAAAAAWwzAACcIAAAAAAAAAAJPjkAAAEAAAABAAAACT85AAD/////CUA5AAABbTMAAHAyAAAJQTkAAAZCOQAABDIwMTEGQzkAAAQyMDExCgG8xv//Ccr//wYAAAABbjMAAJwgAAAAAAAAAAlFOQAAAQAAAAIAAAAJRjkAAP////8JRzkAAAFvMwAAcDIAAAlIOQAABkk5AAAEMjAxMAZKOQAABDIwMTAKAbXG//8Jyv//BgAAAAFwMwAAnCAAAAAAAAAACUw5AAABAAAAAwAAAAlNOQAA/////wlOOQAAAXEzAABwMgAACU85AAAGUDkAABpDWVREIEFjdHVhbCBWUyBDWVREIFBsYW4gJAZROQAAGkNZVEQgQWN0dWFsIFZTIENZVEQgUGxhbiAkCgGuxv//Ccr//wYAAAABcjMAAHAyAAAJUzkAAAZUOQAAGkNZVEQgQWN0dWFsIFZTIENZVEQgUGxhbiAlBlU5AAAaQ1lURCBBY3R1YWwgVlMgQ1lURCBQbGFuICUKAarG//8Jyv//BgAAAAFzMwAAcDIAAAlXOQAABlg5AAAIMDEgLSBKYW4GWTkAAAgwMSAtIEphbgoBpsb//wnK//8GAAAAAXQzAABwMgAACVs5AAAGXDkAAAgwMiAtIEZlYgZdOQAACDAyIC0gRmViCgGixv//Ccr//wYAAAABdTMAAHAyAAAJXzkAAAZgOQAACDAzIC0gTWFyBmE5AAAIMDMgLSBNYXIKAZ7G//8Jyv//BgAAAAF2MwAAcDIAAAljOQAABmQ5AAAIMDQgLSBBcHIGZTkAAAgwNCAtIEFwcgoBmsb//wnK//8GAAAAAXczAABwMgAACWc5AAAGaDkAAAgwNSAtIE1heQZpOQAACDA1IC0gTWF5CgGWxv//Ccr//wYAAAABeDMAAHAyAAAJazkAAAZsOQAACDA2IC0gSnVuBm05AAAIMDYgLSBKdW4KAZLG//8Jyv//BgAAAAF5MwAAcDIAAAlvOQAABnA5AAAIMDcgLSBKdWwGcTkAAAgwNyAtIEp1bAoBjsb//wnK//8GAAAAAXozAABwMgAACXM5AAAGdDkAAAgwOCAtIEF1ZwZ1OQAACDA4IC0gQXVnCgGKxv//Ccr//wYAAAABezMAAHAyAAAJdzkAAAZ4OQAACDA5IC0gU2VwBnk5AAAIMDkgLSBTZXAKAYbG//8Jyv//BgAAAAF8MwAAcDIAAAl7OQAABnw5AAAIMTAgLSBPY3QGfTkAAAgxMCAtIE9jdAoBgsb//wnK//8GAAAAAX0zAABwMgAACX85AAAGgDkAAAgxMSAtIE5vdgaBOQAACDExIC0gTm92CgF+xv//Ccr//wYAAAABfjMAAHAyAAAJgzkAAAaEOQAACDEyIC0gRGVjBoU5AAAIMTIgLSBEZWMKAXrG//8Jyv//BgAAAAF/MwAAcDIAAAmHOQAABog5AAAHU3VtbWFyeQaJOQAAB1N1bW1hcnkKAXbG//8Jyv//BgAAAAGAMwAAcDIAAAmLOQAABow5AAAEMjAxMgaNOQAABDIwMTIKAXLG//8Jyv//BgAAAAGBMwAAnCAAAAAAAAAACY85AAABAAAAAAAAAAmQOQAA/////wmROQAAAYIzAABwMgAACZI5AAAGkzkAAAQyMDEyBpQ5AAAEMjAxMgoBa8b//wnK//8GAAAAAYMzAACcIAAAAAAAAAAJljkAAAEAAAABAAAACZc5AAD/////CZg5AAABhDMAAHAyAAAJmTkAAAaaOQAABDIwMTEGmzkAAAQyMDExCgFkxv//Ccr//wYAAAABhTMAAJwgAAAAAAAAAAmdOQAAAQAAAAIAAAAJnjkAAP////8JnzkAAAGGMwAAcDIAAAmgOQAABqE5AAAEMjAxMAaiOQAABDIwMTAKAV3G//8Jyv//BgAAAAGHMwAAnCAAAAAAAAAACaQ5AAABAAAAAwAAAAmlOQAA/////wmmOQAAAYgzAABwMgAACac5AAAGqDkAABpDWVREIEFjdHVhbCBWUyBDWVREIFBsYW4gJAapOQAAGkNZVEQgQWN0dWFsIFZTIENZVEQgUGxhbiAkCgFWxv//Ccr//wYAAAABiTMAAHAyAAAJqzkAAAasOQAAGkNZVEQgQWN0dWFsIFZTIENZVEQgUGxhbiAlBq05AAAaQ1lURCBBY3R1YWwgVlMgQ1lURCBQbGFuICUKAVLG//8Jyv//BgAAAAGKMwAAcDIAAAmvOQAABrA5AAAIMDEgLSBKYW4GsTkAAAgwMSAtIEphbgoBTsb//wnK//8GAAAAAYszAABwMgAACbM5AAAGtDkAAAgwMiAtIEZlYga1OQAACDAyIC0gRmViCgFKxv//Ccr//wYAAAABjDMAAHAyAAAJtzkAAAa4OQAACDAzIC0gTWFyBrk5AAAIMDMgLSBNYXIKAUbG//8Jyv//BgAAAAGNMwAAcDIAAAm7OQAABrw5AAAIMDQgLSBBcHIGvTkAAAgwNCAtIEFwcgoBQsb//wnK//8GAAAAAY4zAABwMgAACb85AAAGwDkAAAgwNSAtIE1heQbBOQAACDA1IC0gTWF5CgE+xv//Ccr//wYAAAABjzMAAHAyAAAJwzkAAAbEOQAACDA2IC0gSnVuBsU5AAAIMDYgLSBKdW4KATrG//8Jyv//BgAAAAGQMwAAcDIAAAnHOQAABsg5AAAIMDcgLSBKdWwGyTkAAAgwNyAtIEp1bAoBNsb//wnK//8GAAAAAZEzAABwMgAACcs5AAAGzDkAAAgwOCAtIEF1ZwbNOQAACDA4IC0gQXVnCgEyxv//Ccr//wYAAAABkjMAAHAyAAAJzzkAAAbQOQAACDA5IC0gU2VwBtE5AAAIMDkgLSBTZXAKAS7G//8Jyv//BgAAAAGTMwAAcDIAAAnTOQAABtQ5AAAIMTAgLSBPY3QG1TkAAAgxMCAtIE9jdAoBKsb//wnK//8GAAAAAZQzAABwMgAACdc5AAAG2DkAAAgxMSAtIE5vdgbZOQAACDExIC0gTm92CgEmxv//Ccr//wYAAAABlTMAAHAyAAAJ2zkAAAbcOQAACDEyIC0gRGVjBt05AAAIMTIgLSBEZWMKASLG//8Jyv//BgAAAAGWMwAAcDIAAAnfOQAABuA5AAAHU3VtbWFyeQbhOQAAB1N1bW1hcnkKAR7G//8Jyv//BgAAAAGXMwAAcDIAAAnjOQAABuQ5AAAEMjAxMgblOQAABDIwMTIKARrG//8Jyv//BgAAAAGYMwAAnCAAAAAAAAAACec5AAABAAAAAAAAAAnoOQAA/////wnpOQAAAZkzAABwMgAACeo5AAAG6zkAAAQyMDEyBuw5AAAEMjAxMgoBE8b//wnK//8GAAAAAZozAACcIAAAAAAAAAAJ7jkAAAEAAAABAAAACe85AAD/////CfA5AAABmzMAAHAyAAAJ8TkAAAbyOQAABDIwMTEG8zkAAAQyMDExCgEMxv//Ccr//wYAAAABnDMAAJwgAAAAAAAAAAn1OQAAAQAAAAIAAAAJ9jkAAP////8J9zkAAAGdMwAAcDIAAAn4OQAABvk5AAAEMjAxMAb6OQAABDIwMTAKAQXG//8Jyv//BgAAAAGeMwAAnCAAAAAAAAAACfw5AAABAAAAAwAAAAn9OQAA/////wn+OQAAAZ8zAABwMgAACf85AAAGADoAABpDWVREIEFjdHVhbCBWUyBDWVREIFBsYW4gJAYBOgAAGkNZVEQgQWN0dWFsIFZTIENZVEQgUGxhbiAkCgH+xf//Ccr//wYAAAABoDMAAHAyAAAJAzoAAAYEOgAAGkNZVEQgQWN0dWFsIFZTIENZVEQgUGxhbiAlBgU6AAAaQ1lURCBBY3R1YWwgVlMgQ1lURCBQbGFuICUKAfrF//8Jyv//BgAAAAGhMwAAcDIAAAkHOgAABgg6AAAIMDEgLSBKYW4GCToAAAgwMSAtIEphbgoB9sX//wnK//8GAAAAAaIzAABwMgAACQs6AAAGDDoAAAgwMiAtIEZlYgYNOgAACDAyIC0gRmViCgHyxf//Ccr//wYAAAABozMAAHAyAAAJDzoAAAYQOgAACDAzIC0gTWFyBhE6AAAIMDMgLSBNYXIKAe7F//8Jyv//BgAAAAGkMwAAcDIAAAkTOgAABhQ6AAAIMDQgLSBBcHIGFToAAAgwNCAtIEFwcgoB6sX//wnK//8GAAAAAaUzAABwMgAACRc6AAAGGDoAAAgwNSAtIE1heQYZOgAACDA1IC0gTWF5CgHmxf//Ccr//wYAAAABpjMAAHAyAAAJGzoAAAYcOgAACDA2IC0gSnVuBh06AAAIMDYgLSBKdW4KAeLF//8Jyv//BgAAAAGnMwAAcDIAAAkfOgAABiA6AAAIMDcgLSBKdWwGIToAAAgwNyAtIEp1bAoB3sX//wnK//8GAAAAAagzAABwMgAACSM6AAAGJDoAAAgwOCAtIEF1ZwYlOgAACDA4IC0gQXVnCgHaxf//Ccr//wYAAAABqTMAAHAyAAAJJzoAAAYoOgAACDA5IC0gU2VwBik6AAAIMDkgLSBTZXAKAdbF//8Jyv//BgAAAAGqMwAAcDIAAAkrOgAABiw6AAAIMTAgLSBPY3QGLToAAAgxMCAtIE9jdAoB0sX//wnK//8GAAAAAaszAABwMgAACS86AAAGMDoAAAgxMSAtIE5vdgYxOgAACDExIC0gTm92CgHOxf//Ccr//wYAAAABrDMAAHAyAAAJMzoAAAY0OgAACDEyIC0gRGVjBjU6AAAIMTIgLSBEZWMKAcrF//8Jyv//BgAAAAGtMwAAcDIAAAk3OgAABjg6AAAHU3VtbWFyeQY5OgAAB1N1bW1hcnkKAcbF//8Jyv//BgAAAAGuMwAAcDIAAAk7OgAABjw6AAAEMjAxMgY9OgAABDIwMTIKAcLF//8Jyv//BgAAAAGvMwAAnCAAAAAAAAAACT86AAABAAAAAAAAAAlAOgAA/////wlBOgAAAbAzAABwMgAACUI6AAAGQzoAAAQyMDEyBkQ6AAAEMjAxMgoBu8X//wnK//8GAAAAAbEzAACcIAAAAAAAAAAJRjoAAAEAAAABAAAACUc6AAD/////CUg6AAABsjMAAHAyAAAJSToAAAZKOgAABDIwMTEGSzoAAAQyMDExCgG0xf//Ccr//wYAAAABszMAAJwgAAAAAAAAAAlNOgAAAQAAAAIAAAAJTjoAAP////8JTzoAAAG0MwAAcDIAAAlQOgAABlE6AAAEMjAxMAZSOgAABDIwMTAKAa3F//8Jyv//BgAAAAG1MwAAnCAAAAAAAAAACVQ6AAABAAAAAwAAAAlVOgAA/////wlWOgAAAbYzAABwMgAACVc6AAAGWDoAABpDWVREIEFjdHVhbCBWUyBDWVREIFBsYW4gJAZZOgAAGkNZVEQgQWN0dWFsIFZTIENZVEQgUGxhbiAkCgGmxf//Ccr//wYAAAABtzMAAHAyAAAJWzoAAAZcOgAAGkNZVEQgQWN0dWFsIFZTIENZVEQgUGxhbiAlBl06AAAaQ1lURCBBY3R1YWwgVlMgQ1lURCBQbGFuICUKAaLF//8Jyv//BgAAAAG4MwAAcDIAAAlfOgAABmA6AAAIMDEgLSBKYW4GYToAAAgwMSAtIEphbgoBnsX//wnK//8GAAAAAbkzAABwMgAACWM6AAAGZDoAAAgwMiAtIEZlYgZlOgAACDAyIC0gRmViCgGaxf//Ccr//wYAAAABujMAAHAyAAAJZzoAAAZoOgAACDAzIC0gTWFyBmk6AAAIMDMgLSBNYXIKAZbF//8Jyv//BgAAAAG7MwAAcDIAAAlrOgAABmw6AAAIMDQgLSBBcHIGbToAAAgwNCAtIEFwcgoBksX//wnK//8GAAAAAbwzAABwMgAACW86AAAGcDoAAAgwNSAtIE1heQZxOgAACDA1IC0gTWF5CgGOxf//Ccr//wYAAAABvTMAAHAyAAAJczoAAAZ0OgAACDA2IC0gSnVuBnU6AAAIMDYgLSBKdW4KAYrF//8Jyv//BgAAAAG+MwAAcDIAAAl3OgAABng6AAAIMDcgLSBKdWwGeToAAAgwNyAtIEp1bAoBhsX//wnK//8GAAAAAb8zAABwMgAACXs6AAAGfDoAAAgwOCAtIEF1ZwZ9OgAACDA4IC0gQXVnCgGCxf//Ccr//wYAAAABwDMAAHAyAAAJfzoAAAaAOgAACDA5IC0gU2VwBoE6AAAIMDkgLSBTZXAKAX7F//8Jyv//BgAAAAHBMwAAcDIAAAmDOgAABoQ6AAAIMTAgLSBPY3QGhToAAAgxMCAtIE9jdAoBesX//wnK//8GAAAAAcIzAABwMgAACYc6AAAGiDoAAAgxMSAtIE5vdgaJOgAACDExIC0gTm92CgF2xf//Ccr//wYAAAABwzMAAHAyAAAJizoAAAaMOgAACDEyIC0gRGVjBo06AAAIMTIgLSBEZWMKAXLF//8Jyv//BgAAAAHEMwAAcDIAAAmPOgAABpA6AAAHU3VtbWFyeQaROgAAB1N1bW1hcnkKAW7F//8Jyv//BgAAAAHFMwAAcDIAAAmTOgAABpQ6AAAPU2NoZWR1bGVkIEhvdXJzBpU6AAAPU2NoZWR1bGVkIEhvdXJzCgFqxf//Ccr//wYAAAABxjMAAHAyAAAJlzoAAAaYOgAADkRvd250aW1lIEhvdXJzBpk6AAAORG93bnRpbWUgSG91cnMKAWbF//8Jyv//BgAAAAHHMwAAcDIAAAmbOgAABpw6AAALRG93biBUaW1lICUGnToAAAtEb3duIFRpbWUgJQoBYsX//wnK//8GAAAAAcgzAABwMgAACZ86AAAGoDoAAA9Eb3dudGltZSBUYXJnZXQGoToAAA9Eb3dudGltZSBUYXJnZXQKAV7F//8Jyv//BgAAAAHJMwAAcDIAAAmjOgAABqQ6AAApUiBUYXBlIENvcnAuIFNjaGVkdWxlZCBhbmQgRG93bnRpbWUgSG91cnMGpToAAClSIFRhcGUgQ29ycC4gU2NoZWR1bGVkIGFuZCBEb3dudGltZSBIb3VycwoBWsX//wnK//8GAAAAAcozAACcIAAAAAAAAAAJpzoAAAEAAAAAAAAACag6AAD/////Cak6AAAByzMAAJwgAAAAAAAAAAmqOgAAAQAAAAEAAAAJqzoAAP////8JrDoAAAHMMwAAnCAAAAAAAAAACa06AAABAAAAAgAAAAmuOgAA/////wmvOgAAAc0zAACcIAAAAAAAAAAJsDoAAAEAAAADAAAACbE6AAD/////CbI6AAABzjMAAJwgAAAAAAAAAAmzOgAAAQAAAAQAAAAJtDoAAP////8JtToAAAHPMwAAnCAAAAAAAAAACbY6AAABAAAABQAAAAm3OgAA/////wm4OgAAAdAzAACcIAAAAAAAAAAJuToAAAEAAAAGAAAACbo6AAD/////Cbs6AAAB0TMAAJwgAAAAAAAAAAm8OgAAAQAAAAcAAAAJvToAAP////8JvjoAAAHSMwAAnCAAAAAAAAAACb86AAABAAAACAAAAAnAOgAA/////wnBOgAAAdMzAACcIAAAAAAAAAAJwjoAAAEAAAAJAAAACcM6AAD/////CcQ6AAAB1DMAAJwgAAAAAAAAAAnFOgAAAQAAAAoAAAAJxjoAAP////8JxzoAAAHVMwAAnCAAAAAAAAAACcg6AAABAAAACwAAAAnJOgAA/////wnKOgAAAdYzAACcIAAAAAAAAAAJyzoAAAEAAAAMAAAACcw6AAD/////Cc06AAAB1zMAAJwgAAAAAAAAAAnOOgAAAQAAAA0AAAAJzzoAAP////8J0DoAAAHYMwAAcDIAAAnROgAABtI6AAAIU1FZRFMgSW4G0zoAAAhTUVlEUyBJbgoBLMX//wnK//8GAAAAAdkzAABwMgAACdU6AAAG1joAAAlTUVlEUyBPdXQG1zoAAAlTUVlEUyBPdXQKASjF//8Jyv//BgAAAAHaMwAAcDIAAAnZOgAABto6AAALU1FZRFMgU2NyYXAG2zoAAAtTUVlEUyBTY3JhcAoBJMX//wnK//8GAAAAAdszAABwMgAACd06AAAG3joAAAdTY3JhcCAlBt86AAAHU2NyYXAgJQoBIMX//wnK//8GAAAAAdwzAABwMgAACeE6AAAG4joAAAxTY3JhcCBUYXJnZXQG4zoAAAxTY3JhcCBUYXJnZXQKARzF//8Jyv//BgAAAAHdMwAAcDIAAAnlOgAABuY6AAAlUiBUYXBlIENvcnAuIFNRWURTIFByb2R1Y2VkIGFuZCBTY3JhcAbnOgAAJVIgVGFwZSBDb3JwLiBTUVlEUyBQcm9kdWNlZCBhbmQgU2NyYXAKARjF//8Jyv//BgAAAAHeMwAAnCAAAAAAAAAACek6AAABAAAAAAAAAAnqOgAA/////wnrOgAAAd8zAACcIAAAAAAAAAAJ7DoAAAEAAAABAAAACe06AAD/////Ce46AAAB4DMAAJwgAAAAAAAAAAnvOgAAAQAAAAIAAAAJ8DoAAP////8J8ToAAAHhMwAAnCAAAAAAAAAACfI6AAABAAAAAwAAAAnzOgAA/////wn0OgAAAeIzAACcIAAAAAAAAAAJ9ToAAAEAAAAEAAAACfY6AAD/////Cfc6AAAB4zMAAJwgAAAAAAAAAAn4OgAAAQAAAAUAAAAJ+ToAAP////8J+joAAAHkMwAAnCAAAAAAAAAACfs6AAABAAAABgAAAAn8OgAA/////wn9OgAAAeUzAACcIAAAAAAAAAAJ/joAAAEAAAAHAAAACf86AAD/////CQA7AAAB5jMAAJwgAAAAAAAAAAkBOwAAAQAAAAgAAAAJAjsAAP////8JAzsAAAHnMwAAnCAAAAAAAAAACQQ7AAABAAAACQAAAAkFOwAA/////wkGOwAAAegzAACcIAAAAAAAAAAJBzsAAAEAAAAKAAAACQg7AAD/////CQk7AAAB6TMAAJwgAAAAAAAAAAkKOwAAAQAAAAsAAAAJCzsAAP////8JDDsAAAHqMwAAnCAAAAAAAAAACQ07AAABAAAADAAAAAkOOwAA/////wkPOwAAAeszAACcIAAAAAAAAAAJEDsAAAEAAAANAAAACRE7AAD/////CRI7AAAB7DMAAHAyAAAJEzsAAAYUOwAAA0VVUgYVOwAAA0VVUgoB6sT//wnK//8GAAAAAe0zAACcIAAAAAAAAAAJFzsAAAEAAAAAAAAACRg7AAD/////CRk7AAAB7jMAAJwgAAAAAAAAAAkaOwAAAQAAAAEAAAAJGzsAAP////8JHDsAAAHvMwAAnCAAAAAAAAAACR07AAABAAAAAgAAAAkeOwAA/////wkfOwAAAfAzAABwMgAACSA7AAAGITsAAAEgBiI7AAABIAoB3cT//wnK//8GAAAAAfEzAABwMgAACSQ7AAAGJTsAAANHQlAGJjsAAANHQlAKAdnE//8Jyv//BgAAAAHyMwAAnCAAAAAAAAAACSg7AAABAAAABAAAAAkpOwAA/////wkqOwAAAfMzAACcIAAAAAAAAAAJKzsAAAEAAAAFAAAACSw7AAD/////CS07AAAB9DMAAJwgAAAAAAAAAAkuOwAAAQAAAAYAAAAJLzsAAP////8JMDsAAAH1MwAAcDIAAAkxOwAABjI7AAABIAYzOwAAASAKAczE//8Jyv//BgAAAAH2MwAAcDIAAAk1OwAABjY7AAADVVNEBjc7AAADVVNECgHIxP//Ccr//wYAAAAB9zMAAJwgAAAAAAAAAAk5OwAAAQAAAAgAAAAJOjsAAP////8JOzsAAAH4MwAAnCAAAAAAAAAACTw7AAABAAAACQAAAAk9OwAA/////wk+OwAAAfkzAACcIAAAAAAAAAAJPzsAAAEAAAAKAAAACUA7AAD/////CUE7AAAB+jMAAHAyAAAJQjsAAAZDOwAACDAxIC0gSmFuBkQ7AAAIMDEgLSBKYW4KAbvE//8Jyv//BgAAAAH7MwAAcDIAAAlGOwAABkc7AAAIMDIgLSBGZWIGSDsAAAgwMiAtIEZlYgoBt8T//wnK//8GAAAAAfwzAABwMgAACUo7AAAGSzsAAAgwMyAtIE1hcgZMOwAACDAzIC0gTWFyCgGzxP//Ccr//wYAAAAB/TMAAHAyAAAJTjsAAAZPOwAACDA0IC0gQXByBlA7AAAIMDQgLSBBcHIKAa/E//8Jyv//BgAAAAH+MwAAcDIAAAlSOwAABlM7AAAIMDUgLSBNYXkGVDsAAAgwNSAtIE1heQoBq8T//wnK//8GAAAAAf8zAABwMgAACVY7AAAGVzsAAAgwNiAtIEp1bgZYOwAACDA2IC0gSnVuCgGnxP//Ccr//wYAAAABADQAAHAyAAAJWjsAAAZbOwAACDA3IC0gSnVsBlw7AAAIMDcgLSBKdWwKAaPE//8Jyv//BgAAAAEBNAAAcDIAAAleOwAABl87AAAIMDggLSBBdWcGYDsAAAgwOCAtIEF1ZwoBn8T//wnK//8GAAAAAQI0AABwMgAACWI7AAAGYzsAAAgwOSAtIFNlcAZkOwAACDA5IC0gU2VwCgGbxP//Ccr//wYAAAABAzQAAHAyAAAJZjsAAAZnOwAACDEwIC0gT2N0Bmg7AAAIMTAgLSBPY3QKAZfE//8Jyv//BgAAAAEENAAAcDIAAAlqOwAABms7AAAIMTEgLSBOb3YGbDsAAAgxMSAtIE5vdgoBk8T//wnK//8GAAAAAQU0AABwMgAACW47AAAGbzsAAAgxMiAtIERlYwZwOwAACDEyIC0gRGVjCgGPxP//Ccr//wYAAAABBjQAAHAyAAAJcjsAAAZzOwAAB1N1bW1hcnkGdDsAAAdTdW1tYXJ5CgGLxP//Ccr//wYAAAABBzQAAHAyAAAJdjsAAAZ3OwAABDIwMTIGeDsAAAQyMDEyCgGHxP//Ccr//wYAAAABCDQAAJwgAAAAAAAAAAl6OwAAAQAAAAAAAAAJezsAAP////8JfDsAAAEJNAAAcDIAAAl9OwAABn47AAAEMjAxMgZ/OwAABDIwMTIKAYDE//8Jyv//BgAAAAEKNAAAnCAAAAAAAAAACYE7AAABAAAAAQAAAAmCOwAA/////wmDOwAAAQs0AABwMgAACYQ7AAAGhTsAAAQyMDExBoY7AAAEMjAxMQoBecT//wnK//8GAAAAAQw0AACcIAAAAAAAAAAJiDsAAAEAAAACAAAACYk7AAD/////CYo7AAABDTQAAHAyAAAJizsAAAaMOwAABDIwMTAGjTsAAAQyMDEwCgFyxP//Ccr//wYAAAABDjQAAJwgAAAAAAAAAAmPOwAAAQAAAAMAAAAJkDsAAP////8JkTsAAAEPNAAAcDIAAAmSOwAABpM7AAAaQ1lURCBBY3R1YWwgVlMgQ1lURCBQbGFuICQGlDsAABpDWVREIEFjdHVhbCBWUyBDWVREIFBsYW4gJAoBa8T//wnK//8GAAAAARA0AABwMgAACZY7AAAGlzsAABpDWVREIEFjdHVhbCBWUyBDWVREIFBsYW4gJQaYOwAAGkNZVEQgQWN0dWFsIFZTIENZVEQgUGxhbiAlCgFnxP//Ccr//wYAAAABETQAAHAyAAAJmjsAAAabOwAACDAxIC0gSmFuBpw7AAAIMDEgLSBKYW4KAWPE//8Jyv//BgAAAAESNAAAcDIAAAmeOwAABp87AAAIMDIgLSBGZWIGoDsAAAgwMiAtIEZlYgoBX8T//wnK//8GAAAAARM0AABwMgAACaI7AAAGozsAAAgwMyAtIE1hcgakOwAACDAzIC0gTWFyCgFbxP//Ccr//wYAAAABFDQAAHAyAAAJpjsAAAanOwAACDA0IC0gQXByBqg7AAAIMDQgLSBBcHIKAVfE//8Jyv//BgAAAAEVNAAAcDIAAAmqOwAABqs7AAAIMDUgLSBNYXkGrDsAAAgwNSAtIE1heQoBU8T//wnK//8GAAAAARY0AABwMgAACa47AAAGrzsAAAgwNiAtIEp1bgawOwAACDA2IC0gSnVuCgFPxP//Ccr//wYAAAABFzQAAHAyAAAJsjsAAAazOwAACDA3IC0gSnVsBrQ7AAAIMDcgLSBKdWwKAUvE//8Jyv//BgAAAAEYNAAAcDIAAAm2OwAABrc7AAAIMDggLSBBdWcGuDsAAAgwOCAtIEF1ZwoBR8T//wnK//8GAAAAARk0AABwMgAACbo7AAAGuzsAAAgwOSAtIFNlcAa8OwAACDA5IC0gU2VwCgFDxP//Ccr//wYAAAABGjQAAHAyAAAJvjsAAAa/OwAACDEwIC0gT2N0BsA7AAAIMTAgLSBPY3QKAT/E//8Jyv//BgAAAAEbNAAAcDIAAAnCOwAABsM7AAAIMTEgLSBOb3YGxDsAAAgxMSAtIE5vdgoBO8T//wnK//8GAAAAARw0AABwMgAACcY7AAAGxzsAAAgxMiAtIERlYwbIOwAACDEyIC0gRGVjCgE3xP//Ccr//wYAAAABHTQAAHAyAAAJyjsAAAbLOwAAB1N1bW1hcnkGzDsAAAdTdW1tYXJ5CgEzxP//Ccr//wYAAAABHjQAAHAyAAAJzjsAAAbPOwAABDIwMTIG0DsAAAQyMDEyCgEvxP//Ccr//wYAAAABHzQAAJwgAAAAAAAAAAnSOwAAAQAAAAAAAAAJ0zsAAP////8J1DsAAAEgNAAAcDIAAAnVOwAABtY7AAAEMjAxMgbXOwAABDIwMTIKASjE//8Jyv//BgAAAAEhNAAAnCAAAAAAAAAACdk7AAABAAAAAQAAAAnaOwAA/////wnbOwAAASI0AABwMgAACdw7AAAG3TsAAAQyMDExBt47AAAEMjAxMQoBIcT//wnK//8GAAAAASM0AACcIAAAAAAAAAAJ4DsAAAEAAAACAAAACeE7AAD/////CeI7AAABJDQAAHAyAAAJ4zsAAAbkOwAABDIwMTAG5TsAAAQyMDEwCgEaxP//Ccr//wYAAAABJTQAAJwgAAAAAAAAAAnnOwAAAQAAAAMAAAAJ6DsAAP////8J6TsAAAEmNAAAcDIAAAnqOwAABus7AAAaQ1lURCBBY3R1YWwgVlMgQ1lURCBQbGFuICQG7DsAABpDWVREIEFjdHVhbCBWUyBDWVREIFBsYW4gJAoBE8T//wnK//8GAAAAASc0AABwMgAACe47AAAG7zsAABpDWVREIEFjdHVhbCBWUyBDWVREIFBsYW4gJQbwOwAAGkNZVEQgQWN0dWFsIFZTIENZVEQgUGxhbiAlCgEPxP//Ccr//wYAAAABKDQAAHAyAAAJ8jsAAAbzOwAACDAxIC0gSmFuBvQ7AAAIMDEgLSBKYW4KAQvE//8Jyv//BgAAAAEpNAAAcDIAAAn2OwAABvc7AAAIMDIgLSBGZWIG+DsAAAgwMiAtIEZlYgoBB8T//wnK//8GAAAAASo0AABwMgAACfo7AAAG+zsAAAgwMyAtIE1hcgb8OwAACDAzIC0gTWFyCgEDxP//Ccr//wYAAAABKzQAAHAyAAAJ/jsAAAb/OwAACDA0IC0gQXByBgA8AAAIMDQgLSBBcHIKAf/D//8Jyv//BgAAAAEsNAAAcDIAAAkCPAAABgM8AAAIMDUgLSBNYXkGBDwAAAgwNSAtIE1heQoB+8P//wnK//8GAAAAAS00AABwMgAACQY8AAAGBzwAAAgwNiAtIEp1bgYIPAAACDA2IC0gSnVuCgH3w///Ccr//wYAAAABLjQAAHAyAAAJCjwAAAYLPAAACDA3IC0gSnVsBgw8AAAIMDcgLSBKdWwKAfPD//8Jyv//BgAAAAEvNAAAcDIAAAkOPAAABg88AAAIMDggLSBBdWcGEDwAAAgwOCAtIEF1ZwoB78P//wnK//8GAAAAATA0AABwMgAACRI8AAAGEzwAAAgwOSAtIFNlcAYUPAAACDA5IC0gU2VwCgHrw///Ccr//wYAAAABMTQAAHAyAAAJFjwAAAYXPAAACDEwIC0gT2N0Bhg8AAAIMTAgLSBPY3QKAefD//8Jyv//BgAAAAEyNAAAcDIAAAkaPAAABhs8AAAIMTEgLSBOb3YGHDwAAAgxMSAtIE5vdgoB48P//wnK//8GAAAAATM0AABwMgAACR48AAAGHzwAAAgxMiAtIERlYwYgPAAACDEyIC0gRGVjCgHfw///Ccr//wYAAAABNDQAAHAyAAAJIjwAAAYjPAAAB1N1bW1hcnkGJDwAAAdTdW1tYXJ5CgHbw///Ccr//wYAAAABNTQAAHAyAAAJJjwAAAYnPAAABDIwMTIGKDwAAAQyMDEyCgHXw///Ccr//wYAAAABNjQAAJwgAAAAAAAAAAkqPAAAAQAAAAAAAAAJKzwAAP////8JLDwAAAE3NAAAcDIAAAktPAAABi48AAAEMjAxMgYvPAAABDIwMTIKAdDD//8Jyv//BgAAAAE4NAAAnCAAAAAAAAAACTE8AAABAAAAAQAAAAkyPAAA/////wkzPAAAATk0AABwMgAACTQ8AAAGNTwAAAQyMDExBjY8AAAEMjAxMQoBycP//wnK//8GAAAAATo0AACcIAAAAAAAAAAJODwAAAEAAAACAAAACTk8AAD/////CTo8AAABOzQAAHAyAAAJOzwAAAY8PAAABDIwMTAGPTwAAAQyMDEwCgHCw///Ccr//wYAAAABPDQAAJwgAAAAAAAAAAk/PAAAAQAAAAMAAAAJQDwAAP////8JQTwAAAE9NAAAcDIAAAlCPAAABkM8AAAaQ1lURCBBY3R1YWwgVlMgQ1lURCBQbGFuICQGRDwAABpDWVREIEFjdHVhbCBWUyBDWVREIFBsYW4gJAoBu8P//wnK//8GAAAAAT40AABwMgAACUY8AAAGRzwAABpDWVREIEFjdHVhbCBWUyBDWVREIFBsYW4gJQZIPAAAGkNZVEQgQWN0dWFsIFZTIENZVEQgUGxhbiAlCgG3w///Ccr//wYAAAABPzQAAHAyAAAJSjwAAAZLPAAACDAxIC0gSmFuBkw8AAAIMDEgLSBKYW4KAbPD//8Jyv//BgAAAAFANAAAcDIAAAlOPAAABk88AAAIMDIgLSBGZWIGUDwAAAgwMiAtIEZlYgoBr8P//wnK//8GAAAAAUE0AABwMgAACVI8AAAGUzwAAAgwMyAtIE1hcgZUPAAACDAzIC0gTWFyCgGrw///Ccr//wYAAAABQjQAAHAyAAAJVjwAAAZXPAAACDA0IC0gQXByBlg8AAAIMDQgLSBBcHIKAafD//8Jyv//BgAAAAFDNAAAcDIAAAlaPAAABls8AAAIMDUgLSBNYXkGXDwAAAgwNSAtIE1heQoBo8P//wnK//8GAAAAAUQ0AABwMgAACV48AAAGXzwAAAgwNiAtIEp1bgZgPAAACDA2IC0gSnVuCgGfw///Ccr//wYAAAABRTQAAHAyAAAJYjwAAAZjPAAACDA3IC0gSnVsBmQ8AAAIMDcgLSBKdWwKAZvD//8Jyv//BgAAAAFGNAAAcDIAAAlmPAAABmc8AAAIMDggLSBBdWcGaDwAAAgwOCAtIEF1ZwoBl8P//wnK//8GAAAAAUc0AABwMgAACWo8AAAGazwAAAgwOSAtIFNlcAZsPAAACDA5IC0gU2VwCgGTw///Ccr//wYAAAABSDQAAHAyAAAJbjwAAAZvPAAACDEwIC0gT2N0BnA8AAAIMTAgLSBPY3QKAY/D//8Jyv//BgAAAAFJNAAAcDIAAAlyPAAABnM8AAAIMTEgLSBOb3YGdDwAAAgxMSAtIE5vdgoBi8P//wnK//8GAAAAAUo0AABwMgAACXY8AAAGdzwAAAgxMiAtIERlYwZ4PAAACDEyIC0gRGVjCgGHw///Ccr//wYAAAABSzQAAHAyAAAJejwAAAZ7PAAAB1N1bW1hcnkGfDwAAAdTdW1tYXJ5CgGDw///Ccr//wYAAAABTDQAAHAyAAAJfjwAAAZ/PAAABDIwMTIGgDwAAAQyMDEyCgF/w///Ccr//wYAAAABTTQAAJwgAAAAAAAAAAmCPAAAAQAAAAAAAAAJgzwAAP////8JhDwAAAFONAAAcDIAAAmFPAAABoY8AAAEMjAxMgaHPAAABDIwMTIKAXjD//8Jyv//BgAAAAFPNAAAnCAAAAAAAAAACYk8AAABAAAAAQAAAAmKPAAA/////wmLPAAAAVA0AABwMgAACYw8AAAGjTwAAAQyMDExBo48AAAEMjAxMQoBccP//wnK//8GAAAAAVE0AACcIAAAAAAAAAAJkDwAAAEAAAACAAAACZE8AAD/////CZI8AAABUjQAAHAyAAAJkzwAAAaUPAAABDIwMTAGlTwAAAQyMDEwCgFqw///Ccr//wYAAAABUzQAAJwgAAAAAAAAAAmXPAAAAQAAAAMAAAAJmDwAAP////8JmTwAAAFUNAAAcDIAAAmaPAAABps8AAAaQ1lURCBBY3R1YWwgVlMgQ1lURCBQbGFuICQGnDwAABpDWVREIEFjdHVhbCBWUyBDWVREIFBsYW4gJAoBY8P//wnK//8GAAAAAVU0AABwMgAACZ48AAAGnzwAABpDWVREIEFjdHVhbCBWUyBDWVREIFBsYW4gJQagPAAAGkNZVEQgQWN0dWFsIFZTIENZVEQgUGxhbiAlCgFfw///Ccr//wYAAAABVjQAAHAyAAAJojwAAAajPAAACDAxIC0gSmFuBqQ8AAAIMDEgLSBKYW4KAVvD//8Jyv//BgAAAAFXNAAAcDIAAAmmPAAABqc8AAAIMDIgLSBGZWIGqDwAAAgwMiAtIEZlYgoBV8P//wnK//8GAAAAAVg0AABwMgAACao8AAAGqzwAAAgwMyAtIE1hcgasPAAACDAzIC0gTWFyCgFTw///Ccr//wYAAAABWTQAAHAyAAAJrjwAAAavPAAACDA0IC0gQXByBrA8AAAIMDQgLSBBcHIKAU/D//8Jyv//BgAAAAFaNAAAcDIAAAmyPAAABrM8AAAIMDUgLSBNYXkGtDwAAAgwNSAtIE1heQoBS8P//wnK//8GAAAAAVs0AABwMgAACbY8AAAGtzwAAAgwNiAtIEp1bga4PAAACDA2IC0gSnVuCgFHw///Ccr//wYAAAABXDQAAHAyAAAJujwAAAa7PAAACDA3IC0gSnVsBrw8AAAIMDcgLSBKdWwKAUPD//8Jyv//BgAAAAFdNAAAcDIAAAm+PAAABr88AAAIMDggLSBBdWcGwDwAAAgwOCAtIEF1ZwoBP8P//wnK//8GAAAAAV40AABwMgAACcI8AAAGwzwAAAgwOSAtIFNlcAbEPAAACDA5IC0gU2VwCgE7w///Ccr//wYAAAABXzQAAHAyAAAJxjwAAAbHPAAACDEwIC0gT2N0Bsg8AAAIMTAgLSBPY3QKATfD//8Jyv//BgAAAAFgNAAAcDIAAAnKPAAABss8AAAIMTEgLSBOb3YGzDwAAAgxMSAtIE5vdgoBM8P//wnK//8GAAAAAWE0AABwMgAACc48AAAGzzwAAAgxMiAtIERlYwbQPAAACDEyIC0gRGVjCgEvw///Ccr//wYAAAABYjQAAHAyAAAJ0jwAAAbTPAAAB1N1bW1hcnkG1DwAAAdTdW1tYXJ5CgErw///Ccr//wYAAAABYzQAAHAyAAAJ1jwAAAbXPAAAElJlY29yZGVkIEFjY2lkZW50cwbYPAAAElJlY29yZGVkIEFjY2lkZW50cwoBJ8P//wnK//8GAAAAAWQ0AABwMgAACdo8AAAG2zwAAAlPU0hBIFJhdGUG3DwAAAlPU0hBIFJhdGUKASPD//8Jyv//BgAAAAFlNAAAcDIAAAnePAAABt88AAARQ0VUIEZpbG1zOiBTYWZldHkG4DwAABFDRVQgRmlsbXM6IFNhZmV0eQoBH8P//wnK//8GAAAAAWY0AACcIAAAAAAAAAAJ4jwAAAEAAAAAAAAACeM8AAD/////CeQ8AAABZzQAAJwgAAAAAAAAAAnlPAAAAQAAAAEAAAAJ5jwAAP////8J5zwAAAFoNAAAnCAAAAAAAAAACeg8AAABAAAAAgAAAAnpPAAA/////wnqPAAAAWk0AACcIAAAAAAAAAAJ6zwAAAEAAAADAAAACew8AAD/////Ce08AAABajQAAJwgAAAAAAAAAAnuPAAAAQAAAAQAAAAJ7zwAAP////8J8DwAAAFrNAAAnCAAAAAAAAAACfE8AAABAAAABQAAAAnyPAAA/////wnzPAAAAWw0AACcIAAAAAAAAAAJ9DwAAAEAAAAGAAAACfU8AAD/////CfY8AAABbTQAAJwgAAAAAAAAAAn3PAAAAQAAAAcAAAAJ+DwAAP////8J+TwAAAFuNAAAnCAAAAAAAAAACfo8AAABAAAACAAAAAn7PAAA/////wn8PAAAAW80AACcIAAAAAAAAAAJ/TwAAAEAAAAJAAAACf48AAD/////Cf88AAABcDQAAJwgAAAAAAAAAAkAPQAAAQAAAAoAAAAJAT0AAP////8JAj0AAAFxNAAAnCAAAAAAAAAACQM9AAABAAAACwAAAAkEPQAA/////wkFPQAAAXI0AABwMgAACQY9AAAGBz0AABJSZWNvcmRlZCBBY2NpZGVudHMGCD0AABJSZWNvcmRlZCBBY2NpZGVudHMKAffC//8Jyv//BgAAAAFzNAAAcDIAAAkKPQAABgs9AAAJT1NIQSBSYXRlBgw9AAAJT1NIQSBSYXRlCgHzwv//Ccr//wYAAAABdDQAAHAyAAAJDj0AAAYPPQAAEUNFVCBGaWxtczogU2FmZXR5BhA9AAARQ0VUIEZpbG1zOiBTYWZldHkKAe/C//8Jyv//BgAAAAF1NAAAnCAAAAAAAAAACRI9AAABAAAAAAAAAAkTPQAA/////wkUPQAAAXY0AACcIAAAAAAAAAAJFT0AAAEAAAABAAAACRY9AAD/////CRc9AAABdzQAAJwgAAAAAAAAAAkYPQAAAQAAAAIAAAAJGT0AAP////8JGj0AAAF4NAAAnCAAAAAAAAAACRs9AAABAAAAAwAAAAkcPQAA/////wkdPQAAAXk0AACcIAAAAAAAAAAJHj0AAAEAAAAEAAAACR89AAD/////CSA9AAABejQAAJwgAAAAAAAAAAkhPQAAAQAAAAUAAAAJIj0AAP////8JIz0AAAF7NAAAnCAAAAAAAAAACSQ9AAABAAAABgAAAAklPQAA/////wkmPQAAAXw0AACcIAAAAAAAAAAJJz0AAAEAAAAHAAAACSg9AAD/////CSk9AAABfTQAAJwgAAAAAAAAAAkqPQAAAQAAAAgAAAAJKz0AAP////8JLD0AAAF+NAAAnCAAAAAAAAAACS09AAABAAAACQAAAAkuPQAA/////wkvPQAAAX80AACcIAAAAAAAAAAJMD0AAAEAAAAKAAAACTE9AAD/////CTI9AAABgDQAAJwgAAAAAAAAAAkzPQAAAQAAAAsAAAAJND0AAP////8JNT0AAAGBNAAAcDIAAAk2PQAABjc9AAAPRXh0cnVkZXIgTEJTIEluBjg9AAAPRXh0cnVkZXIgTEJTIEluCgHHwv//Ccr//wYAAAABgjQAAHAyAAAJOj0AAAY7PQAAEEV4dHJ1ZGVyIExCUyBPdXQGPD0AABBFeHRydWRlciBMQlMgT3V0CgHDwv//Ccr//wYAAAABgzQAAHAyAAAJPj0AAAY/PQAADkV4dHJ1ZGVkIFNjcmFwBkA9AAAORXh0cnVkZWQgU2NyYXAKAb/C//8Jyv//BgAAAAGENAAAcDIAAAlCPQAABkM9AAAQRXh0cnVkZWQgU2NyYXAgJQZEPQAAEEV4dHJ1ZGVkIFNjcmFwICUKAbvC//8Jyv//BgAAAAGFNAAAcDIAAAlGPQAABkc9AAAPUmV3aW5kZXIgTEJTIEluBkg9AAAPUmV3aW5kZXIgTEJTIEluCgG3wv//Ccr//wYAAAABhjQAAHAyAAAJSj0AAAZLPQAAEFJld2luZGVyIExCUyBPdXQGTD0AABBSZXdpbmRlciBMQlMgT3V0CgGzwv//Ccr//wYAAAABhzQAAHAyAAAJTj0AAAZPPQAADlJld2luZGVyIFNjcmFwBlA9AAAOUmV3aW5kZXIgU2NyYXAKAa/C//8Jyv//BgAAAAGINAAAcDIAAAlSPQAABlM9AAAQUmV3aW5kZXIgU2NyYXAgJQZUPQAAEFJld2luZGVyIFNjcmFwICUKAavC//8Jyv//BgAAAAGJNAAAcDIAAAlWPQAABlc9AAAnQ0VUIEZpbG1zOiBFeHRydWRlci9SZXdpbmRlciBMQlMgSW4vT3V0Blg9AAAnQ0VUIEZpbG1zOiBFeHRydWRlci9SZXdpbmRlciBMQlMgSW4vT3V0CgGnwv//Ccr//wYAAAABijQAAJwgAAAAAAAAAAlaPQAAAQAAAAAAAAAJWz0AAP////8JXD0AAAGLNAAAnCAAAAAAAAAACV09AAABAAAAAQAAAAlePQAA/////wlfPQAAAYw0AACcIAAAAAAAAAAJYD0AAAEAAAACAAAACWE9AAD/////CWI9AAABjTQAAJwgAAAAAAAAAAljPQAAAQAAAAMAAAAJZD0AAP////8JZT0AAAGONAAAnCAAAAAAAAAACWY9AAABAAAABAAAAAlnPQAA/////wloPQAAAY80AACcIAAAAAAAAAAJaT0AAAEAAAAFAAAACWo9AAD/////CWs9AAABkDQAAJwgAAAAAAAAAAlsPQAAAQAAAAYAAAAJbT0AAP////8Jbj0AAAGRNAAAnCAAAAAAAAAACW89AAABAAAABwAAAAlwPQAA/////wlxPQAAAZI0AACcIAAAAAAAAAAJcj0AAAEAAAAIAAAACXM9AAD/////CXQ9AAABkzQAAHAyAAAJdT0AAAZ2PQAAF1BWQyBSZXNpbiBQdXJjaGFzZWQgQ1VSBnc9AAAXUFZDIFJlc2luIFB1cmNoYXNlZCBDVVIKAYjC//8Jyv//BgAAAAGUNAAAcDIAAAl5PQAABno9AAAXUFZDIFJlc2luIFB1cmNoYXNlZCBRdHkGez0AABdQVkMgUmVzaW4gUHVyY2hhc2VkIFF0eQoBhML//wnK//8GAAAAAZU0AABwMgAACX09AAAGfj0AAAlQVkMgUHJpY2UGfz0AAAlQVkMgUHJpY2UKAYDC//8Jyv//BgAAAAGWNAAAcDIAAAmBPQAABoI9AAAWUEMgUmVzaW4gUHVyY2hhc2VkIENVUgaDPQAAFlBDIFJlc2luIFB1cmNoYXNlZCBDVVIKAXzC//8Jyv//BgAAAAGXNAAAcDIAAAmFPQAABoY9AAAWUEMgUmVzaW4gUHVyY2hhc2VkIFF0eQaHPQAAFlBDIFJlc2luIFB1cmNoYXNlZCBRdHkKAXjC//8Jyv//BgAAAAGYNAAAcDIAAAmJPQAABoo9AAAIUEMgUHJpY2UGiz0AAAhQQyBQcmljZQoBdML//wnK//8GAAAAAZk0AABwMgAACY09AAAGjj0AABZBQyBSZXNpbiBQdXJjaGFzZWQgQ1VSBo89AAAWQUMgUmVzaW4gUHVyY2hhc2VkIENVUgoBcML//wnK//8GAAAAAZo0AABwMgAACZE9AAAGkj0AABZBQyBSZXNpbiBQdXJjaGFzZWQgUXR5BpM9AAAWQUMgUmVzaW4gUHVyY2hhc2VkIFF0eQoBbML//wnK//8GAAAAAZs0AABwMgAACZU9AAAGlj0AAAhBQyBQcmljZQaXPQAACEFDIFByaWNlCgFowv//Ccr//wYAAAABnDQAAHAyAAAJmT0AAAaaPQAAK0NFVCBGaWxtczogUmVzaW4gKFBWQywgUEMgYW5kIEFDKSBQdXJjaGFzZXMGmz0AACtDRVQgRmlsbXM6IFJlc2luIChQVkMsIFBDIGFuZCBBQykgUHVyY2hhc2VzCgFkwv//Ccr//wYAAAABnTQAAJwgAAAAAAAAAAmdPQAAAQAAAAAAAAAJnj0AAP////8Jnz0AAAGeNAAAnCAAAAAAAAAACaA9AAABAAAAAQAAAAmhPQAA/////wmiPQAAAZ80AACcIAAAAAAAAAAJoz0AAAEAAAACAAAACaQ9AAD/////CaU9AAABoDQAAJwgAAAAAAAAAAmmPQAAAQAAAAMAAAAJpz0AAP////8JqD0AAAGhNAAAnCAAAAAAAAAACak9AAABAAAABAAAAAmqPQAA/////wmrPQAAAaI0AACcIAAAAAAAAAAJrD0AAAEAAAAFAAAACa09AAD/////Ca49AAABozQAAJwgAAAAAAAAAAmvPQAAAQAAAAYAAAAJsD0AAP////8JsT0AAAGkNAAAnCAAAAAAAAAACbI9AAABAAAABwAAAAmzPQAA/////wm0PQAAAaU0AACcIAAAAAAAAAAJtT0AAAEAAAAIAAAACbY9AAD/////Cbc9AAABpjQAAHAyAAAJuD0AAAa5PQAAClBQIENyZWRpdHMGuj0AAApQUCBDcmVkaXRzCgFFwv//Ccr//wYAAAABpzQAAHAyAAAJvD0AAAa9PQAADFBQIENyZWRpdHMgJQa+PQAADFBQIENyZWRpdHMgJQoBQcL//wnK//8GAAAAAag0AABwMgAACcA9AAAGwT0AACZDRVQgRmlsbXM6IFByb2R1Y3QgUGVyZm9ybWFuY2UgQ3JlZGl0cwbCPQAAJkNFVCBGaWxtczogUHJvZHVjdCBQZXJmb3JtYW5jZSBDcmVkaXRzCgE9wv//Ccr//wYAAAABqTQAAJwgAAAAAAAAAAnEPQAAAQAAAAAAAAAJxT0AAP////8Jxj0AAAGqNAAAnCAAAAAAAAAACcc9AAABAAAAAQAAAAnIPQAA/////wnJPQAAAas0AACcIAAAAAAAAAAJyj0AAAEAAAACAAAACcs9AAD/////Ccw9AAABrDQAAJwgAAAAAAAAAAnNPQAAAQAAAAMAAAAJzj0AAP////8Jzz0AAAGtNAAAnCAAAAAAAAAACdA9AAABAAAABAAAAAnRPQAA/////wnSPQAAAa40AACcIAAAAAAAAAAJ0z0AAAEAAAAFAAAACdQ9AAD/////CdU9AAABrzQAAJwgAAAAAAAAAAnWPQAAAQAAAAYAAAAJ1z0AAP////8J2D0AAAGwNAAAnCAAAAAAAAAACdk9AAABAAAABwAAAAnaPQAA/////wnbPQAAAbE0AABwMgAACdw9AAAG3T0AAAk1ODAgLSBNZmcG3j0AAAk1ODAgLSBNZmcKASHC//8Jyv//BgAAAAGyNAAAnCAAAAAAAAAACeA9AAABAAAAAAAAAAnhPQAA/////wniPQAAAbM0AACcIAAAAAAAAAAJ4z0AAAEAAAABAAAACeQ9AAD/////CeU9AAABtDQAAJwgAAAAAAAAAAnmPQAAAQAAAAIAAAAJ5z0AAP////8J6D0AAAG1NAAAnCAAAAAAAAAACek9AAABAAAAAwAAAAnqPQAA/////wnrPQAAAbY0AABwMgAACew9AAAG7T0AACA1MTUgLSBNZmcgUWMgUHJvZHVjdCBEZXZlbG9wbWVudAbuPQAAIDUxNSAtIE1mZyBRYyBQcm9kdWN0IERldmVsb3BtZW50CgERwv//Ccr//wYAAAABtzQAAJwgAAAAAAAAAAnwPQAAAQAAAAQAAAAJ8T0AAP////8J8j0AAAG4NAAAcDIAAAnzPQAABvQ9AAAfNTI1IC0gTWFudWZhY3R1cmluZyBNYWludGVuYW5jZQb1PQAAHzUyNSAtIE1hbnVmYWN0dXJpbmcgTWFpbnRlbmFuY2UKAQrC//8Jyv//BgAAAAG5NAAAnCAAAAAAAAAACfc9AAABAAAABQAAAAn4PQAA/////wn5PQAAAbo0AACcIAAAAAAAAAAJ+j0AAAEAAAAGAAAACfs9AAD/////Cfw9AAABuzQAAJwgAAAAAAAAAAn9PQAAAQAAAAcAAAAJ/j0AAP////8J/z0AAAG8NAAAnCAAAAAAAAAACQA+AAABAAAACAAAAAkBPgAA/////wkCPgAAAb00AABwMgAACQM+AAAGBD4AAA42ODUgLSBTaGlwcGluZwYFPgAADjY4NSAtIFNoaXBwaW5nCgH6wf//Ccr//wYAAAABvjQAAJwgAAAAAAAAAAkHPgAAAQAAAAkAAAAJCD4AAP////8JCT4AAAG/NAAAnCAAAAAAAAAACQo+AAABAAAACgAAAAkLPgAA/////wkMPgAAAcA0AACcIAAAAAAAAAAJDT4AAAEAAAALAAAACQ4+AAD/////CQ8+AAABwTQAAJwgAAAAAAAAAAkQPgAAAQAAAAwAAAAJET4AAP////8JEj4AAAHCNAAAcDIAAAkTPgAABhQ+AAAXQ0VUIEZpbG1zIFJlZ3VsYXIgSG91cnMGFT4AABdDRVQgRmlsbXMgUmVndWxhciBIb3VycwoB6sH//wnK//8GAAAAAcM0AABwMgAACRc+AAAGGD4AAB9DRVQgRmlsbXMgVGltZSBhbmQgYSBIYWxmIEhvdXJzBhk+AAAfQ0VUIEZpbG1zIFRpbWUgYW5kIGEgSGFsZiBIb3VycwoB5sH//wnK//8GAAAAAcQ0AABwMgAACRs+AAAGHD4AABxDRVQgRmlsbXMgVG90YWwgSG91cnMgV29ya2VkBh0+AAAcQ0VUIEZpbG1zIFRvdGFsIEhvdXJzIFdvcmtlZAoB4sH//wnK//8GAAAAAcU0AABwMgAACR8+AAAGID4AABRDRVQgRmlsbXMgJSBPdmVydGltZQYhPgAAFENFVCBGaWxtcyAlIE92ZXJ0aW1lCgHewf//Ccr//wYAAAABxjQAAHAyAAAJIz4AAAYkPgAAQ0NFVCBGaWxtcyBDb3JwOiBIb3VycyBXb3JrZWQgLSBSZWd1bGFyIEhvdXJzIHZlcnN1cyBPdmVydGltZSBIb3VycyAGJT4AAENDRVQgRmlsbXMgQ29ycDogSG91cnMgV29ya2VkIC0gUmVndWxhciBIb3VycyB2ZXJzdXMgT3ZlcnRpbWUgSG91cnMgCgHawf//Ccr//wYAAAABxzQAAJwgAAAAAAAAAAknPgAAAQAAAAAAAAAJKD4AAP////8JKT4AAAHINAAAnCAAAAAAAAAACSo+AAABAAAAAQAAAAkrPgAA/////wksPgAAAck0AACcIAAAAAAAAAAJLT4AAAEAAAACAAAACS4+AAD/////CS8+AAAByjQAAJwgAAAAAAAAAAkwPgAAAQAAAAMAAAAJMT4AAP////8JMj4AAAHLNAAAnCAAAAAAAAAACTM+AAABAAAABAAAAAk0PgAA/////wk1PgAAAcw0AACcIAAAAAAAAAAJNj4AAAEAAAAFAAAACTc+AAD/////CTg+AAABzTQAAJwgAAAAAAAAAAk5PgAAAQAAAAYAAAAJOj4AAP////8JOz4AAAHONAAAcDIAAAk8PgAABj0+AAAEMjAxMgY+PgAABDIwMTIKAcHB//8Jyv//BgAAAAHPNAAAnCAAAAAAAAAACUA+AAABAAAAAAAAAAlBPgAA/////wlCPgAAAdA0AABwMgAACUM+AAAGRD4AAAQyMDEyBkU+AAAEMjAxMgoBusH//wnK//8GAAAAAdE0AACcIAAAAAAAAAAJRz4AAAEAAAABAAAACUg+AAD/////CUk+AAAB0jQAAHAyAAAJSj4AAAZLPgAABDIwMTEGTD4AAAQyMDExCgGzwf//Ccr//wYAAAAB0zQAAJwgAAAAAAAAAAlOPgAAAQAAAAIAAAAJTz4AAP////8JUD4AAAHUNAAAcDIAAAlRPgAABlI+AAAEMjAxMAZTPgAABDIwMTAKAazB//8Jyv//BgAAAAHVNAAAnCAAAAAAAAAACVU+AAABAAAAAwAAAAlWPgAA/////wlXPgAAAdY0AABwMgAACVg+AAAGWT4AABpDWVREIEFjdHVhbCBWUyBDWVREIFBsYW4gJAZaPgAAGkNZVEQgQWN0dWFsIFZTIENZVEQgUGxhbiAkCgGlwf//Ccr//wYAAAAB1zQAAHAyAAAJXD4AAAZdPgAAGkNZVEQgQWN0dWFsIFZTIENZVEQgUGxhbiAlBl4+AAAaQ1lURCBBY3R1YWwgVlMgQ1lURCBQbGFuICUKAaHB//8Jyv//BgAAAAHYNAAAcDIAAAlgPgAABmE+AAAIMDEgLSBKYW4GYj4AAAgwMSAtIEphbgoBncH//wnK//8GAAAAAdk0AABwMgAACWQ+AAAGZT4AAAgwMiAtIEZlYgZmPgAACDAyIC0gRmViCgGZwf//Ccr//wYAAAAB2jQAAHAyAAAJaD4AAAZpPgAACDAzIC0gTWFyBmo+AAAIMDMgLSBNYXIKAZXB//8Jyv//BgAAAAHbNAAAcDIAAAlsPgAABm0+AAAIMDQgLSBBcHIGbj4AAAgwNCAtIEFwcgoBkcH//wnK//8GAAAAAdw0AABwMgAACXA+AAAGcT4AAAgwNSAtIE1heQZyPgAACDA1IC0gTWF5CgGNwf//Ccr//wYAAAAB3TQAAHAyAAAJdD4AAAZ1PgAACDA2IC0gSnVuBnY+AAAIMDYgLSBKdW4KAYnB//8Jyv//BgAAAAHeNAAAcDIAAAl4PgAABnk+AAAIMDcgLSBKdWwGej4AAAgwNyAtIEp1bAoBhcH//wnK//8GAAAAAd80AABwMgAACXw+AAAGfT4AAAgwOCAtIEF1ZwZ+PgAACDA4IC0gQXVnCgGBwf//Ccr//wYAAAAB4DQAAHAyAAAJgD4AAAaBPgAACDA5IC0gU2VwBoI+AAAIMDkgLSBTZXAKAX3B//8Jyv//BgAAAAHhNAAAcDIAAAmEPgAABoU+AAAIMTAgLSBPY3QGhj4AAAgxMCAtIE9jdAoBecH//wnK//8GAAAAAeI0AABwMgAACYg+AAAGiT4AAAgxMSAtIE5vdgaKPgAACDExIC0gTm92CgF1wf//Ccr//wYAAAAB4zQAAHAyAAAJjD4AAAaNPgAACDEyIC0gRGVjBo4+AAAIMTIgLSBEZWMKAXHB//8Jyv//BgAAAAHkNAAAcDIAAAmQPgAABpE+AAAHU3VtbWFyeQaSPgAAB1N1bW1hcnkKAW3B//8Jyv//BgAAAAHlNAAAcDIAAAmUPgAABpU+AAAEMjAxMgaWPgAABDIwMTIKAWnB//8Jyv//BgAAAAHmNAAAnCAAAAAAAAAACZg+AAABAAAAAAAAAAmZPgAA/////wmaPgAAAec0AABwMgAACZs+AAAGnD4AAAQyMDEyBp0+AAAEMjAxMgoBYsH//wnK//8GAAAAAeg0AACcIAAAAAAAAAAJnz4AAAEAAAABAAAACaA+AAD/////CaE+AAAB6TQAAHAyAAAJoj4AAAajPgAABDIwMTEGpD4AAAQyMDExCgFbwf//Ccr//wYAAAAB6jQAAJwgAAAAAAAAAAmmPgAAAQAAAAIAAAAJpz4AAP////8JqD4AAAHrNAAAcDIAAAmpPgAABqo+AAAEMjAxMAarPgAABDIwMTAKAVTB//8Jyv//BgAAAAHsNAAAnCAAAAAAAAAACa0+AAABAAAAAwAAAAmuPgAA/////wmvPgAAAe00AABwMgAACbA+AAAGsT4AABpDWVREIEFjdHVhbCBWUyBDWVREIFBsYW4gJAayPgAAGkNZVEQgQWN0dWFsIFZTIENZVEQgUGxhbiAkCgFNwf//Ccr//wYAAAAB7jQAAHAyAAAJtD4AAAa1PgAAGkNZVEQgQWN0dWFsIFZTIENZVEQgUGxhbiAlBrY+AAAaQ1lURCBBY3R1YWwgVlMgQ1lURCBQbGFuICUKAUnB//8Jyv//BgAAAAHvNAAAcDIAAAm4PgAABrk+AAAIMDEgLSBKYW4Guj4AAAgwMSAtIEphbgoBRcH//wnK//8GAAAAAfA0AABwMgAACbw+AAAGvT4AAAgwMiAtIEZlYga+PgAACDAyIC0gRmViCgFBwf//Ccr//wYAAAAB8TQAAHAyAAAJwD4AAAbBPgAACDAzIC0gTWFyBsI+AAAIMDMgLSBNYXIKAT3B//8Jyv//BgAAAAHyNAAAcDIAAAnEPgAABsU+AAAIMDQgLSBBcHIGxj4AAAgwNCAtIEFwcgoBOcH//wnK//8GAAAAAfM0AABwMgAACcg+AAAGyT4AAAgwNSAtIE1heQbKPgAACDA1IC0gTWF5CgE1wf//Ccr//wYAAAAB9DQAAHAyAAAJzD4AAAbNPgAACDA2IC0gSnVuBs4+AAAIMDYgLSBKdW4KATHB//8Jyv//BgAAAAH1NAAAcDIAAAnQPgAABtE+AAAIMDcgLSBKdWwG0j4AAAgwNyAtIEp1bAoBLcH//wnK//8GAAAAAfY0AABwMgAACdQ+AAAG1T4AAAgwOCAtIEF1ZwbWPgAACDA4IC0gQXVnCgEpwf//Ccr//wYAAAAB9zQAAHAyAAAJ2D4AAAbZPgAACDA5IC0gU2VwBto+AAAIMDkgLSBTZXAKASXB//8Jyv//BgAAAAH4NAAAcDIAAAncPgAABt0+AAAIMTAgLSBPY3QG3j4AAAgxMCAtIE9jdAoBIcH//wnK//8GAAAAAfk0AABwMgAACeA+AAAG4T4AAAgxMSAtIE5vdgbiPgAACDExIC0gTm92CgEdwf//Ccr//wYAAAAB+jQAAHAyAAAJ5D4AAAblPgAACDEyIC0gRGVjBuY+AAAIMTIgLSBEZWMKARnB//8Jyv//BgAAAAH7NAAAcDIAAAnoPgAABuk+AAAHU3VtbWFyeQbqPgAAB1N1bW1hcnkKARXB//8Jyv//BgAAAAH8NAAAcDIAAAnsPgAABu0+AAAEMjAxMgbuPgAABDIwMTIKARHB//8Jyv//BgAAAAH9NAAAnCAAAAAAAAAACfA+AAABAAAAAAAAAAnxPgAA/////wnyPgAAAf40AABwMgAACfM+AAAG9D4AAAQyMDEyBvU+AAAEMjAxMgoBCsH//wnK//8GAAAAAf80AACcIAAAAAAAAAAJ9z4AAAEAAAABAAAACfg+AAD/////Cfk+AAABADUAAHAyAAAJ+j4AAAb7PgAABDIwMTEG/D4AAAQyMDExCgEDwf//Ccr//wYAAAABATUAAJwgAAAAAAAAAAn+PgAAAQAAAAIAAAAJ/z4AAP////8JAD8AAAECNQAAcDIAAAkBPwAABgI/AAAEMjAxMAYDPwAABDIwMTAKAfzA//8Jyv//BgAAAAEDNQAAnCAAAAAAAAAACQU/AAABAAAAAwAAAAkGPwAA/////wkHPwAAAQQ1AABwMgAACQg/AAAGCT8AABpDWVREIEFjdHVhbCBWUyBDWVREIFBsYW4gJAYKPwAAGkNZVEQgQWN0dWFsIFZTIENZVEQgUGxhbiAkCgH1wP//Ccr//wYAAAABBTUAAHAyAAAJDD8AAAYNPwAAGkNZVEQgQWN0dWFsIFZTIENZVEQgUGxhbiAlBg4/AAAaQ1lURCBBY3R1YWwgVlMgQ1lURCBQbGFuICUKAfHA//8Jyv//BgAAAAEGNQAAcDIAAAkQPwAABhE/AAAIMDEgLSBKYW4GEj8AAAgwMSAtIEphbgoB7cD//wnK//8GAAAAAQc1AABwMgAACRQ/AAAGFT8AAAgwMiAtIEZlYgYWPwAACDAyIC0gRmViCgHpwP//Ccr//wYAAAABCDUAAHAyAAAJGD8AAAYZPwAACDAzIC0gTWFyBho/AAAIMDMgLSBNYXIKAeXA//8Jyv//BgAAAAEJNQAAcDIAAAkcPwAABh0/AAAIMDQgLSBBcHIGHj8AAAgwNCAtIEFwcgoB4cD//wnK//8GAAAAAQo1AABwMgAACSA/AAAGIT8AAAgwNSAtIE1heQYiPwAACDA1IC0gTWF5CgHdwP//Ccr//wYAAAABCzUAAHAyAAAJJD8AAAYlPwAACDA2IC0gSnVuBiY/AAAIMDYgLSBKdW4KAdnA//8Jyv//BgAAAAEMNQAAcDIAAAkoPwAABik/AAAIMDcgLSBKdWwGKj8AAAgwNyAtIEp1bAoB1cD//wnK//8GAAAAAQ01AABwMgAACSw/AAAGLT8AAAgwOCAtIEF1ZwYuPwAACDA4IC0gQXVnCgHRwP//Ccr//wYAAAABDjUAAHAyAAAJMD8AAAYxPwAACDA5IC0gU2VwBjI/AAAIMDkgLSBTZXAKAc3A//8Jyv//BgAAAAEPNQAAcDIAAAk0PwAABjU/AAAIMTAgLSBPY3QGNj8AAAgxMCAtIE9jdAoBycD//wnK//8GAAAAARA1AABwMgAACTg/AAAGOT8AAAgxMSAtIE5vdgY6PwAACDExIC0gTm92CgHFwP//Ccr//wYAAAABETUAAHAyAAAJPD8AAAY9PwAACDEyIC0gRGVjBj4/AAAIMTIgLSBEZWMKAcHA//8Jyv//BgAAAAESNQAAcDIAAAlAPwAABkE/AAAHU3VtbWFyeQZCPwAAB1N1bW1hcnkKAb3A//8Jyv//BgAAAAETNQAAcDIAAAlEPwAABkU/AAAEMjAxMgZGPwAABDIwMTIKAbnA//8Jyv//BgAAAAEUNQAAnCAAAAAAAAAACUg/AAABAAAAAAAAAAlJPwAA/////wlKPwAAARU1AABwMgAACUs/AAAGTD8AAAQyMDEyBk0/AAAEMjAxMgoBssD//wnK//8GAAAAARY1AACcIAAAAAAAAAAJTz8AAAEAAAABAAAACVA/AAD/////CVE/AAABFzUAAHAyAAAJUj8AAAZTPwAABDIwMTEGVD8AAAQyMDExCgGrwP//Ccr//wYAAAABGDUAAJwgAAAAAAAAAAlWPwAAAQAAAAIAAAAJVz8AAP////8JWD8AAAEZNQAAcDIAAAlZPwAABlo/AAAEMjAxMAZbPwAABDIwMTAKAaTA//8Jyv//BgAAAAEaNQAAnCAAAAAAAAAACV0/AAABAAAAAwAAAAlePwAA/////wlfPwAAARs1AABwMgAACWA/AAAGYT8AABpDWVREIEFjdHVhbCBWUyBDWVREIFBsYW4gJAZiPwAAGkNZVEQgQWN0dWFsIFZTIENZVEQgUGxhbiAkCgGdwP//Ccr//wYAAAABHDUAAHAyAAAJZD8AAAZlPwAAGkNZVEQgQWN0dWFsIFZTIENZVEQgUGxhbiAlBmY/AAAaQ1lURCBBY3R1YWwgVlMgQ1lURCBQbGFuICUKAZnA//8Jyv//BgAAAAEdNQAAcDIAAAloPwAABmk/AAAIMDEgLSBKYW4Gaj8AAAgwMSAtIEphbgoBlcD//wnK//8GAAAAAR41AABwMgAACWw/AAAGbT8AAAgwMiAtIEZlYgZuPwAACDAyIC0gRmViCgGRwP//Ccr//wYAAAABHzUAAHAyAAAJcD8AAAZxPwAACDAzIC0gTWFyBnI/AAAIMDMgLSBNYXIKAY3A//8Jyv//BgAAAAEgNQAAcDIAAAl0PwAABnU/AAAIMDQgLSBBcHIGdj8AAAgwNCAtIEFwcgoBicD//wnK//8GAAAAASE1AABwMgAACXg/AAAGeT8AAAgwNSAtIE1heQZ6PwAACDA1IC0gTWF5CgGFwP//Ccr//wYAAAABIjUAAHAyAAAJfD8AAAZ9PwAACDA2IC0gSnVuBn4/AAAIMDYgLSBKdW4KAYHA//8Jyv//BgAAAAEjNQAAcDIAAAmAPwAABoE/AAAIMDcgLSBKdWwGgj8AAAgwNyAtIEp1bAoBfcD//wnK//8GAAAAASQ1AABwMgAACYQ/AAAGhT8AAAgwOCAtIEF1ZwaGPwAACDA4IC0gQXVnCgF5wP//Ccr//wYAAAABJTUAAHAyAAAJiD8AAAaJPwAACDA5IC0gU2VwBoo/AAAIMDkgLSBTZXAKAXXA//8Jyv//BgAAAAEmNQAAcDIAAAmMPwAABo0/AAAIMTAgLSBPY3QGjj8AAAgxMCAtIE9jdAoBccD//wnK//8GAAAAASc1AABwMgAACZA/AAAGkT8AAAgxMSAtIE5vdgaSPwAACDExIC0gTm92CgFtwP//Ccr//wYAAAABKDUAAHAyAAAJlD8AAAaVPwAACDEyIC0gRGVjBpY/AAAIMTIgLSBEZWMKAWnA//8Jyv//BgAAAAEpNQAAcDIAAAmYPwAABpk/AAAHU3VtbWFyeQaaPwAAB1N1bW1hcnkKAWXA//8Jyv//BgAAAAEqNQAAcDIAAAmcPwAABp0/AAASUmVjb3JkZWQgQWNjaWRlbnRzBp4/AAASUmVjb3JkZWQgQWNjaWRlbnRzCgFhwP//Ccr//wYAAAABKzUAAHAyAAAJoD8AAAahPwAACU9TSEEgUmF0ZQaiPwAACU9TSEEgUmF0ZQoBXcD//wnK//8GAAAAASw1AABwMgAACaQ/AAAGpT8AABNSIFRhcGUgQ29ycC4gU2FmZXR5BqY/AAATUiBUYXBlIENvcnAuIFNhZmV0eQoBWcD//wnK//8GAAAAAS01AACcIAAAAAAAAAAJqD8AAAEAAAAAAAAACak/AAD/////Cao/AAABLjUAAJwgAAAAAAAAAAmrPwAAAQAAAAEAAAAJrD8AAP////8JrT8AAAEvNQAAnCAAAAAAAAAACa4/AAABAAAAAgAAAAmvPwAA/////wmwPwAAATA1AACcIAAAAAAAAAAJsT8AAAEAAAADAAAACbI/AAD/////CbM/AAABMTUAAJwgAAAAAAAAAAm0PwAAAQAAAAQAAAAJtT8AAP////8Jtj8AAAEyNQAAnCAAAAAAAAAACbc/AAABAAAABQAAAAm4PwAA/////wm5PwAAATM1AACcIAAAAAAAAAAJuj8AAAEAAAAGAAAACbs/AAD/////Cbw/AAABNDUAAJwgAAAAAAAAAAm9PwAAAQAAAAcAAAAJvj8AAP////8Jvz8AAAE1NQAAnCAAAAAAAAAACcA/AAABAAAACAAAAAnBPwAA/////wnCPwAAATY1AACcIAAAAAAAAAAJwz8AAAEAAAAJAAAACcQ/AAD/////CcU/AAABNzUAAJwgAAAAAAAAAAnGPwAAAQAAAAoAAAAJxz8AAP////8JyD8AAAE4NQAAnCAAAAAAAAAACck/AAABAAAACwAAAAnKPwAA/////wnLPwAAATk1AABwMgAACcw/AAAGzT8AAAhTUVlEUyBJbgbOPwAACFNRWURTIEluCgExwP//Ccr//wYAAAABOjUAAHAyAAAJ0D8AAAbRPwAACVNRWURTIE91dAbSPwAACVNRWURTIE91dAoBLcD//wnK//8GAAAAATs1AABwMgAACdQ/AAAG1T8AAAtTUVlEUyBTY3JhcAbWPwAAC1NRWURTIFNjcmFwCgEpwP//Ccr//wYAAAABPDUAAHAyAAAJ2D8AAAbZPwAAB1NjcmFwICUG2j8AAAdTY3JhcCAlCgElwP//Ccr//wYAAAABPTUAAHAyAAAJ3D8AAAbdPwAADFNjcmFwIFRhcmdldAbePwAADFNjcmFwIFRhcmdldAoBIcD//wnK//8GAAAAAT41AABwMgAACeA/AAAG4T8AACVSIFRhcGUgQ29ycC4gU1FZRFMgUHJvZHVjZWQgYW5kIFNjcmFwBuI/AAAlUiBUYXBlIENvcnAuIFNRWURTIFByb2R1Y2VkIGFuZCBTY3JhcAoBHcD//wnK//8GAAAAAT81AACcIAAAAAAAAAAJ5D8AAAEAAAAAAAAACeU/AAD/////CeY/AAABQDUAAJwgAAAAAAAAAAnnPwAAAQAAAAEAAAAJ6D8AAP////8J6T8AAAFBNQAAnCAAAAAAAAAACeo/AAABAAAAAgAAAAnrPwAA/////wnsPwAAAUI1AACcIAAAAAAAAAAJ7T8AAAEAAAADAAAACe4/AAD/////Ce8/AAABQzUAAJwgAAAAAAAAAAnwPwAAAQAAAAQAAAAJ8T8AAP////8J8j8AAAFENQAAnCAAAAAAAAAACfM/AAABAAAABQAAAAn0PwAA/////wn1PwAAAUU1AACcIAAAAAAAAAAJ9j8AAAEAAAAGAAAACfc/AAD/////Cfg/AAABRjUAAJwgAAAAAAAAAAn5PwAAAQAAAAcAAAAJ+j8AAP////8J+z8AAAFHNQAAnCAAAAAAAAAACfw/AAABAAAACAAAAAn9PwAA/////wn+PwAAAUg1AACcIAAAAAAAAAAJ/z8AAAEAAAAJAAAACQBAAAD/////CQFAAAABSTUAAJwgAAAAAAAAAAkCQAAAAQAAAAoAAAAJA0AAAP////8JBEAAAAFKNQAAnCAAAAAAAAAACQVAAAABAAAACwAAAAkGQAAA/////wkHQAAAAUs1AACcIAAAAAAAAAAJCEAAAAEAAAAMAAAACQlAAAD/////CQpAAAABTDUAAJwgAAAAAAAAAAkLQAAAAQAAAA0AAAAJDEAAAP////8JDUAAAAFNNQAAcDIAAAkOQAAABg9AAAAPU2NoZWR1bGVkIEhvdXJzBhBAAAAPU2NoZWR1bGVkIEhvdXJzCgHvv///Ccr//wYAAAABTjUAAHAyAAAJEkAAAAYTQAAADkRvd250aW1lIEhvdXJzBhRAAAAORG93bnRpbWUgSG91cnMKAeu///8Jyv//BgAAAAFPNQAAcDIAAAkWQAAABhdAAAALRG93biBUaW1lICUGGEAAAAtEb3duIFRpbWUgJQoB57///wnK//8GAAAAAVA1AABwMgAACRpAAAAGG0AAAA9Eb3dudGltZSBUYXJnZXQGHEAAAA9Eb3dudGltZSBUYXJnZXQKAeO///8Jyv//BgAAAAFRNQAAcDIAAAkeQAAABh9AAAApUiBUYXBlIENvcnAuIFNjaGVkdWxlZCBhbmQgRG93bnRpbWUgSG91cnMGIEAAAClSIFRhcGUgQ29ycC4gU2NoZWR1bGVkIGFuZCBEb3dudGltZSBIb3VycwoB37///wnK//8GAAAAAVI1AACcIAAAAAAAAAAJIkAAAAEAAAAAAAAACSNAAAD/////CSRAAAABUzUAAJwgAAAAAAAAAAklQAAAAQAAAAEAAAAJJkAAAP////8JJ0AAAAFUNQAAnCAAAAAAAAAACShAAAABAAAAAgAAAAkpQAAA/////wkqQAAAAVU1AACcIAAAAAAAAAAJK0AAAAEAAAADAAAACSxAAAD/////CS1AAAABVjUAAJwgAAAAAAAAAAkuQAAAAQAAAAQAAAAJL0AAAP////8JMEAAAAFXNQAAnCAAAAAAAAAACTFAAAABAAAABQAAAAkyQAAA/////wkzQAAAAVg1AACcIAAAAAAAAAAJNEAAAAEAAAAGAAAACTVAAAD/////CTZAAAABWTUAAJwgAAAAAAAAAAk3QAAAAQAAAAcAAAAJOEAAAP////8JOUAAAAFaNQAAnCAAAAAAAAAACTpAAAABAAAACAAAAAk7QAAA/////wk8QAAAAVs1AACcIAAAAAAAAAAJPUAAAAEAAAAJAAAACT5AAAD/////CT9AAAABXDUAAJwgAAAAAAAAAAlAQAAAAQAAAAoAAAAJQUAAAP////8JQkAAAAFdNQAAnCAAAAAAAAAACUNAAAABAAAACwAAAAlEQAAA/////wlFQAAAAV41AACcIAAAAAAAAAAJRkAAAAEAAAAMAAAACUdAAAD/////CUhAAAABXzUAAJwgAAAAAAAAAAlJQAAAAQAAAA0AAAAJSkAAAP////8JS0AAAAFgNQAAcDIAAAlMQAAABk1AAAADT1RGBk5AAAADT1RGCgGxv///Ccr//wYAAAABYTUAAHAyAAAJUEAAAAZRQAAACk9URiBUYXJnZXQGUkAAAApPVEYgVGFyZ2V0CgGtv///Ccr//wYAAAABYjUAAHAyAAAJVEAAAAZVQAAAI1IgVGFwZSBDb3JwLiBPbiBUaW1lIGFuZCBDb21wbGV0ZSAlBlZAAAAjUiBUYXBlIENvcnAuIE9uIFRpbWUgYW5kIENvbXBsZXRlICUKAam///8Jyv//BgAAAAFjNQAAnCAAAAAAAAAACVhAAAABAAAAAAAAAAlZQAAA/////wlaQAAAAWQ1AACcIAAAAAAAAAAJW0AAAAEAAAABAAAACVxAAAD/////CV1AAAABZTUAAJwgAAAAAAAAAAleQAAAAQAAAAIAAAAJX0AAAP////8JYEAAAAFmNQAAnCAAAAAAAAAACWFAAAABAAAAAwAAAAliQAAA/////wljQAAAAWc1AACcIAAAAAAAAAAJZEAAAAEAAAAEAAAACWVAAAD/////CWZAAAABaDUAAJwgAAAAAAAAAAlnQAAAAQAAAAUAAAAJaEAAAP////8JaUAAAAFpNQAAnCAAAAAAAAAACWpAAAABAAAABgAAAAlrQAAA/////wlsQAAAAWo1AACcIAAAAAAAAAAJbUAAAAEAAAAHAAAACW5AAAD/////CW9AAAABazUAAJwgAAAAAAAAAAlwQAAAAQAAAAgAAAAJcUAAAP////8JckAAAAFsNQAAnCAAAAAAAAAACXNAAAABAAAACQAAAAl0QAAA/////wl1QAAAAW01AACcIAAAAAAAAAAJdkAAAAEAAAAKAAAACXdAAAD/////CXhAAAABbjUAAJwgAAAAAAAAAAl5QAAAAQAAAAsAAAAJekAAAP////8Je0AAAAFvNQAAnCAAAAAAAAAACXxAAAABAAAADAAAAAl9QAAA/////wl+QAAAAXA1AACcIAAAAAAAAAAJf0AAAAEAAAANAAAACYBAAAD/////CYFAAAABcTUAAHAyAAAJgkAAAAaDQAAAE1BhcGVyIFB1cmNoYXNlZCBDVVIGhEAAABNQYXBlciBQdXJjaGFzZWQgQ1VSCgF7v///Ccr//wYAAAABcjUAAHAyAAAJhkAAAAaHQAAAE1BhcGVyIFB1cmNoYXNlZCBRdHkGiEAAABNQYXBlciBQdXJjaGFzZWQgUXR5CgF3v///Ccr//wYAAAABczUAAHAyAAAJikAAAAaLQAAAElBQQVQgUHVyY2hhc2VkIENVUgaMQAAAElBQQVQgUHVyY2hhc2VkIENVUgoBc7///wnK//8GAAAAAXQ1AABwMgAACY5AAAAGj0AAABJQUEFUIFB1cmNoYXNlZCBRdHkGkEAAABJQUEFUIFB1cmNoYXNlZCBRdHkKAW+///8Jyv//BgAAAAF1NQAAcDIAAAmSQAAABpNAAAASUEVBVCBQdXJjaGFzZWQgQ1VSBpRAAAASUEVBVCBQdXJjaGFzZWQgQ1VSCgFrv///Ccr//wYAAAABdjUAAHAyAAAJlkAAAAaXQAAAElBFQVQgUHVyY2hhc2VkIFF0eQaYQAAAElBFQVQgUHVyY2hhc2VkIFF0eQoBZ7///wnK//8GAAAAAXc1AABwMgAACZpAAAAGm0AAADpSIFRhcGUgQ29ycC4gQXBwbGljYXRpb24gVGFwZSBTdWJzdHJhdGUgUHVyY2hhc2VzICQgYW5kIExZBpxAAAA6UiBUYXBlIENvcnAuIEFwcGxpY2F0aW9uIFRhcGUgU3Vic3RyYXRlIFB1cmNoYXNlcyAkIGFuZCBMWQoBY7///wnK//8GAAAAAXg1AACcIAAAAAAAAAAJnkAAAAEAAAAAAAAACZ9AAAD/////CaBAAAABeTUAAJwgAAAAAAAAAAmhQAAAAQAAAAEAAAAJokAAAP////8Jo0AAAAF6NQAAnCAAAAAAAAAACaRAAAABAAAAAgAAAAmlQAAA/////wmmQAAAAXs1AACcIAAAAAAAAAAJp0AAAAEAAAADAAAACahAAAD/////CalAAAABfDUAAJwgAAAAAAAAAAmqQAAAAQAAAAQAAAAJq0AAAP////8JrEAAAAF9NQAAnCAAAAAAAAAACa1AAAABAAAABQAAAAmuQAAA/////wmvQAAAAX41AACcIAAAAAAAAAAJsEAAAAEAAAAGAAAACbFAAAD/////CbJAAAABfzUAAJwgAAAAAAAAAAmzQAAAAQAAAAcAAAAJtEAAAP////8JtUAAAAGANQAAnCAAAAAAAAAACbZAAAABAAAACAAAAAm3QAAA/////wm4QAAAAYE1AACcIAAAAAAAAAAJuUAAAAEAAAAJAAAACbpAAAD/////CbtAAAABgjUAAJwgAAAAAAAAAAm8QAAAAQAAAAoAAAAJvUAAAP////8JvkAAAAGDNQAAnCAAAAAAAAAACb9AAAABAAAACwAAAAnAQAAA/////wnBQAAAAYQ1AACcIAAAAAAAAAAJwkAAAAEAAAAMAAAACcNAAAD/////CcRAAAABhTUAAJwgAAAAAAAAAAnFQAAAAQAAAA0AAAAJxkAAAP////8Jx0AAAAGGNQAAcDIAAAnIQAAABslAAAAWTlIgTGF0ZXggUHVyY2hhc2VkIENVUgbKQAAAFk5SIExhdGV4IFB1cmNoYXNlZCBDVVIKATW///8Jyv//BgAAAAGHNQAAcDIAAAnMQAAABs1AAAAZTlIgTGF0ZXggUHVyY2hhc2VkIFF0eSBEUAbOQAAAGU5SIExhdGV4IFB1cmNoYXNlZCBRdHkgRFAKATG///8Jyv//BgAAAAGINQAAcDIAAAnQQAAABtFAAAAOTlIgTGF0ZXggcHJpY2UG0kAAAA5OUiBMYXRleCBwcmljZQoBLb///wnK//8GAAAAAYk1AABwMgAACdRAAAAG1UAAABFTQlIgUHVyY2hhc2VkIENVUgbWQAAAEVNCUiBQdXJjaGFzZWQgQ1VSCgEpv///Ccr//wYAAAABijUAAHAyAAAJ2EAAAAbZQAAAFFNCUiBQdXJjaGFzZWQgUXR5IERQBtpAAAAUU0JSIFB1cmNoYXNlZCBRdHkgRFAKASW///8Jyv//BgAAAAGLNQAAcDIAAAncQAAABt1AAAAJU0JSIHByaWNlBt5AAAAJU0JSIHByaWNlCgEhv///Ccr//wYAAAABjDUAAHAyAAAJ4EAAAAbhQAAAFFJ1YmJlciBQdXJjaGFzZWQgQ1VSBuJAAAAUUnViYmVyIFB1cmNoYXNlZCBDVVIKAR2///8Jyv//BgAAAAGNNQAAcDIAAAnkQAAABuVAAAAXUnViYmVyIFB1cmNoYXNlZCBRdHkgRFAG5kAAABdSdWJiZXIgUHVyY2hhc2VkIFF0eSBEUAoBGb///wnK//8GAAAAAY41AABwMgAACehAAAAG6UAAAAxSdWJiZXIgUHJpY2UG6kAAAAxSdWJiZXIgUHJpY2UKARW///8Jyv//BgAAAAGPNQAAcDIAAAnsQAAABu1AAAAdT3RoZXIgQWRoZXNpdmVzIFB1cmNoYXNlZCBDVVIG7kAAAB1PdGhlciBBZGhlc2l2ZXMgUHVyY2hhc2VkIENVUgoBEb///wnK//8GAAAAAZA1AABwMgAACfBAAAAG8UAAACBSIFRhcGUgQ29ycC4gQWRoZXNpdmUgUHVyY2hhc2VzIAbyQAAAIFIgVGFwZSBDb3JwLiBBZGhlc2l2ZSBQdXJjaGFzZXMgCgENv///Ccr//wYAAAABkTUAAJwgAAAAAAAAAAn0QAAAAQAAAAAAAAAJ9UAAAP////8J9kAAAAGSNQAAnCAAAAAAAAAACfdAAAABAAAAAQAAAAn4QAAA/////wn5QAAAAZM1AACcIAAAAAAAAAAJ+kAAAAEAAAACAAAACftAAAD/////CfxAAAABlDUAAJwgAAAAAAAAAAn9QAAAAQAAAAMAAAAJ/kAAAP////8J/0AAAAGVNQAAnCAAAAAAAAAACQBBAAABAAAABAAAAAkBQQAA/////wkCQQAAAZY1AACcIAAAAAAAAAAJA0EAAAEAAAAFAAAACQRBAAD/////CQVBAAABlzUAAJwgAAAAAAAAAAkGQQAAAQAAAAYAAAAJB0EAAP////8JCEEAAAGYNQAAnCAAAAAAAAAACQlBAAABAAAABwAAAAkKQQAA/////wkLQQAAAZk1AACcIAAAAAAAAAAJDEEAAAEAAAAIAAAACQ1BAAD/////CQ5BAAABmjUAAJwgAAAAAAAAAAkPQQAAAQAAAAkAAAAJEEEAAP////8JEUEAAAGbNQAAnCAAAAAAAAAACRJBAAABAAAACgAAAAkTQQAA/////wkUQQAAAZw1AACcIAAAAAAAAAAJFUEAAAEAAAALAAAACRZBAAD/////CRdBAAABnTUAAJwgAAAAAAAAAAkYQQAAAQAAAAwAAAAJGUEAAP////8JGkEAAAGeNQAAnCAAAAAAAAAACRtBAAABAAAADQAAAAkcQQAA/////wkdQQAAAZ81AABwMgAACR5BAAAGH0EAABpOdW1iZXIgb2YgdHJ1Y2sgQ29udGFpbmVycwYgQQAAGk51bWJlciBvZiB0cnVjayBDb250YWluZXJzCgHfvv//Ccr//wYAAAABoDUAAHAyAAAJIkEAAAYjQQAAEEFWRyBGQyBQUklDRSBOUkwGJEEAABBBVkcgRkMgUFJJQ0UgTlJMCgHbvv//Ccr//wYAAAABoTUAAHAyAAAJJkEAAAYnQQAABkRSWSBMQgYoQQAABkRSWSBMQgoB177//wnK//8GAAAAAaI1AABwMgAACSpBAAAGK0EAAA9Ub3QuIERvbGxhciAoJCkGLEEAAA9Ub3QuIERvbGxhciAoJCkKAdO+//8Jyv//BgAAAAGjNQAAcDIAAAkuQQAABi9BAAAHMjAxMiAwNAYwQQAABzIwMTIgMDQKAc++//8Jyv//BgAAAAGkNQAAcDIAAAkyQQAABjNBAAAHMjAxMiAwNQY0QQAABzIwMTIgMDUKAcu+//8Jyv//BgAAAAGlNQAAcDIAAAk2QQAABjdBAAAHMjAxMiAwNgY4QQAABzIwMTIgMDYKAce+//8Jyv//BgAAAAGmNQAAcDIAAAk6QQAABjtBAAAHMjAxMiAwNwY8QQAABzIwMTIgMDcKAcO+//8Jyv//BgAAAAGnNQAAcDIAAAk+QQAABj9BAAABIAZAQQAAASAKAb++//8Jyv//BgAAAAGoNQAAcDIAAAlCQQAABkNBAAAHQ3JlZGl0cwZEQQAAB0NyZWRpdHMKAbu+//8Jyv//BgAAAAGpNQAAcDIAAAlGQQAABkdBAAAIQ3JlZGl0ICUGSEEAAAhDcmVkaXQgJQoBt77//wnK//8GAAAAAao1AABwMgAACUpBAAAGS0EAAApQUCBDcmVkaXRzBkxBAAAKUFAgQ3JlZGl0cwoBs77//wnK//8GAAAAAas1AABwMgAACU5BAAAGT0EAAAxQUCBDcmVkaXRzICUGUEEAAAxQUCBDcmVkaXRzICUKAa++//8Jyv//BgAAAAGsNQAAcDIAAAlSQQAABlNBAAAsUiBUYXBlIENvcnAuIENyZWRpdHMgYW5kIFByb2R1Y3QgUGVyZm9ybWFuY2UGVEEAACxSIFRhcGUgQ29ycC4gQ3JlZGl0cyBhbmQgUHJvZHVjdCBQZXJmb3JtYW5jZQoBq77//wnK//8GAAAAAa01AACcIAAAAAAAAAAJVkEAAAEAAAAAAAAACVdBAAD/////CVhBAAABrjUAAJwgAAAAAAAAAAlZQQAAAQAAAAEAAAAJWkEAAP////8JW0EAAAGvNQAAnCAAAAAAAAAACVxBAAABAAAAAgAAAAldQQAA/////wleQQAAAbA1AACcIAAAAAAAAAAJX0EAAAEAAAADAAAACWBBAAD/////CWFBAAABsTUAAJwgAAAAAAAAAAliQQAAAQAAAAQAAAAJY0EAAP////8JZEEAAAGyNQAAnCAAAAAAAAAACWVBAAABAAAABQAAAAlmQQAA/////wlnQQAAAbM1AACcIAAAAAAAAAAJaEEAAAEAAAAGAAAACWlBAAD/////CWpBAAABtDUAAJwgAAAAAAAAAAlrQQAAAQAAAAcAAAAJbEEAAP////8JbUEAAAG1NQAAnCAAAAAAAAAACW5BAAABAAAACAAAAAlvQQAA/////wlwQQAAAbY1AACcIAAAAAAAAAAJcUEAAAEAAAAJAAAACXJBAAD/////CXNBAAABtzUAAJwgAAAAAAAAAAl0QQAAAQAAAAoAAAAJdUEAAP////8JdkEAAAG4NQAAnCAAAAAAAAAACXdBAAABAAAACwAAAAl4QQAA/////wl5QQAAAbk1AACcIAAAAAAAAAAJekEAAAEAAAAMAAAACXtBAAD/////CXxBAAABujUAAJwgAAAAAAAAAAl9QQAAAQAAAA0AAAAJfkEAAP////8Jf0EAAAG7NQAAcDIAAAmAQQAABoFBAAALQmFja2xvZyBDVVIGgkEAAAtCYWNrbG9nIENVUgoBfb7//wnK//8GAAAAAbw1AABwMgAACYRBAAAGhUEAAA1CYWNrbG9nIFNRWURTBoZBAAANQmFja2xvZyBTUVlEUwoBeb7//wnK//8GAAAAAb01AABwMgAACYhBAAAGiUEAACFSIFRhcGUgQ29ycC4gTmV4dCBNb250aCdzIEJhY2tsb2cGikEAACFSIFRhcGUgQ29ycC4gTmV4dCBNb250aCdzIEJhY2tsb2cKAXW+//8Jyv//BgAAAAG+NQAAnCAAAAAAAAAACYxBAAABAAAAAAAAAAmNQQAA/////wmOQQAAAb81AACcIAAAAAAAAAAJj0EAAAEAAAABAAAACZBBAAD/////CZFBAAABwDUAAJwgAAAAAAAAAAmSQQAAAQAAAAIAAAAJk0EAAP////8JlEEAAAHBNQAAcDIAAAmVQQAABpZBAAAeNTQwIC0gTWZnIERpcmVjdCBMYWJvciBDb2F0aW5nBpdBAAAeNTQwIC0gTWZnIERpcmVjdCBMYWJvciBDb2F0aW5nCgFovv//Ccr//wYAAAABwjUAAJwgAAAAAAAAAAmZQQAAAQAAAAAAAAAJmkEAAP////8Jm0EAAAHDNQAAnCAAAAAAAAAACZxBAAABAAAAAQAAAAmdQQAA/////wmeQQAAAcQ1AACcIAAAAAAAAAAJn0EAAAEAAAACAAAACaBBAAD/////CaFBAAABxTUAAJwgAAAAAAAAAAmiQQAAAQAAAAMAAAAJo0EAAP////8JpEEAAAHGNQAAcDIAAAmlQQAABqZBAAAcNTQ1IC0gTWZnIFNsaXR0aW5nIFBhY2thZ2luZwanQQAAHDU0NSAtIE1mZyBTbGl0dGluZyBQYWNrYWdpbmcKAVi+//8Jyv//BgAAAAHHNQAAnCAAAAAAAAAACalBAAABAAAABAAAAAmqQQAA/////wmrQQAAAcg1AACcIAAAAAAAAAAJrEEAAAEAAAAFAAAACa1BAAD/////Ca5BAAAByTUAAJwgAAAAAAAAAAmvQQAAAQAAAAYAAAAJsEEAAP////8JsUEAAAHKNQAAnCAAAAAAAAAACbJBAAABAAAABwAAAAmzQQAA/////wm0QQAAAcs1AABwMgAACbVBAAAGtkEAABE1MzAgLSBNZmcgVXRpbGl0eQa3QQAAETUzMCAtIE1mZyBVdGlsaXR5CgFIvv//Ccr//wYAAAABzDUAAJwgAAAAAAAAAAm5QQAAAQAAAAgAAAAJukEAAP////8Ju0EAAAHNNQAAnCAAAAAAAAAACbxBAAABAAAACQAAAAm9QQAA/////wm+QQAAAc41AACcIAAAAAAAAAAJv0EAAAEAAAAKAAAACcBBAAD/////CcFBAAABzzUAAJwgAAAAAAAAAAnCQQAAAQAAAAsAAAAJw0EAAP////8JxEEAAAHQNQAAcDIAAAnFQQAABsZBAAAONjg1IC0gU2hpcHBpbmcGx0EAAA42ODUgLSBTaGlwcGluZwoBOL7//wnK//8GAAAAAdE1AACcIAAAAAAAAAAJyUEAAAEAAAAMAAAACcpBAAD/////CctBAAAB0jUAAJwgAAAAAAAAAAnMQQAAAQAAAA0AAAAJzUEAAP////8JzkEAAAHTNQAAnCAAAAAAAAAACc9BAAABAAAADgAAAAnQQQAA/////wnRQQAAAdQ1AACcIAAAAAAAAAAJ0kEAAAEAAAAPAAAACdNBAAD/////CdRBAAAB1TUAAHAyAAAJ1UEAAAbWQQAAHzUyNSAtIE1hbnVmYWN0dXJpbmcgTWFpbnRlbmFuY2UG10EAAB81MjUgLSBNYW51ZmFjdHVyaW5nIE1haW50ZW5hbmNlCgEovv//Ccr//wYAAAAB1jUAAJwgAAAAAAAAAAnZQQAAAQAAABAAAAAJ2kEAAP////8J20EAAAHXNQAAnCAAAAAAAAAACdxBAAABAAAAEQAAAAndQQAA/////wneQQAAAdg1AACcIAAAAAAAAAAJ30EAAAEAAAASAAAACeBBAAD/////CeFBAAAB2TUAAJwgAAAAAAAAAAniQQAAAQAAABMAAAAJ40EAAP////8J5EEAAAHaNQAAcDIAAAnlQQAABuZBAAAWNTUwIC0gTWZnIENvcmUgQ3V0dGluZwbnQQAAFjU1MCAtIE1mZyBDb3JlIEN1dHRpbmcKARi+//8Jyv//BgAAAAHbNQAAnCAAAAAAAAAACelBAAABAAAAFAAAAAnqQQAA/////wnrQQAAAdw1AACcIAAAAAAAAAAJ7EEAAAEAAAAVAAAACe1BAAD/////Ce5BAAAB3TUAAJwgAAAAAAAAAAnvQQAAAQAAABYAAAAJ8EEAAP////8J8UEAAAHeNQAAnCAAAAAAAAAACfJBAAABAAAAFwAAAAnzQQAA/////wn0QQAAAd81AABwMgAACfVBAAAG9kEAACA1MTUgLSBNZmcgUWMgUHJvZHVjdCBEZXZlbG9wbWVudAb3QQAAIDUxNSAtIE1mZyBRYyBQcm9kdWN0IERldmVsb3BtZW50CgEIvv//Ccr//wYAAAAB4DUAAJwgAAAAAAAAAAn5QQAAAQAAABgAAAAJ+kEAAP////8J+0EAAAHhNQAAnCAAAAAAAAAACfxBAAABAAAAGQAAAAn9QQAA/////wn+QQAAAeI1AACcIAAAAAAAAAAJ/0EAAAEAAAAaAAAACQBCAAD/////CQFCAAAB4zUAAJwgAAAAAAAAAAkCQgAAAQAAABsAAAAJA0IAAP////8JBEIAAAHkNQAAcDIAAAkFQgAABgZCAAAUUiBUYXBlIFJlZ3VsYXIgSG91cnMGB0IAABRSIFRhcGUgUmVndWxhciBIb3VycwoB+L3//wnK//8GAAAAAeU1AABwMgAACQlCAAAGCkIAABVSIFRhcGUgT3ZlcnRpbWUgSG91cnMGC0IAABVSIFRhcGUgT3ZlcnRpbWUgSG91cnMKAfS9//8Jyv//BgAAAAHmNQAAcDIAAAkNQgAABg5CAAAZUiBUYXBlIFRvdGFsIEhvdXJzIFdvcmtlZAYPQgAAGVIgVGFwZSBUb3RhbCBIb3VycyBXb3JrZWQKAfC9//8Jyv//BgAAAAHnNQAAcDIAAAkRQgAABhJCAAARUiBUYXBlICUgT3ZlcnRpbWUGE0IAABFSIFRhcGUgJSBPdmVydGltZQoB7L3//wnK//8GAAAAAeg1AABwMgAACRVCAAAGFkIAAD9SIFRhcGUgQ29ycDogSG91cnMgV29ya2VkIC0gUmVndWxhciBIb3VycyB2ZXJzdXMgT3ZlcnRpbWUgSG91cnMGF0IAAD9SIFRhcGUgQ29ycDogSG91cnMgV29ya2VkIC0gUmVndWxhciBIb3VycyB2ZXJzdXMgT3ZlcnRpbWUgSG91cnMKAei9//8Jyv//BgAAAAHpNQAAnCAAAAAAAAAACRlCAAABAAAAAAAAAAkaQgAA/////wkbQgAAAeo1AACcIAAAAAAAAAAJHEIAAAEAAAABAAAACR1CAAD/////CR5CAAAB6zUAAJwgAAAAAAAAAAkfQgAAAQAAAAIAAAAJIEIAAP////8JIUIAAAHsNQAAnCAAAAAAAAAACSJCAAABAAAAAwAAAAkjQgAA/////wkkQgAAAe01AACcIAAAAAAAAAAJJUIAAAEAAAAEAAAACSZCAAD/////CSdCAAAB7jUAAJwgAAAAAAAAAAkoQgAAAQAAAAUAAAAJKUIAAP////8JKkIAAAHvNQAAnCAAAAAAAAAACStCAAABAAAABgAAAAksQgAA/////wktQgAAAfA1AACcIAAAAAAAAAAJLkIAAAEAAAAHAAAACS9CAAD/////CTBCAAAB8TUAAJwgAAAAAAAAAAkxQgAAAQAAAAgAAAAJMkIAAP////8JM0IAAAHyNQAAnCAAAAAAAAAACTRCAAABAAAACQAAAAk1QgAA/////wk2QgAAAfM1AACcIAAAAAAAAAAJN0IAAAEAAAAKAAAACThCAAD/////CTlCAAAR9DUAAAEAAAAGOkIAAANTMTIR+DUAAAEAAAAGO0IAAANTMjIR/DUAAAEAAAAGPEIAAANTMzIRADYAAAEAAAAGPUIAAANTNDIRBDYAAAEAAAAGPkIAAAJTMQEINgAAxiIAAAk/QgAACSMAAAAJIwAAAAAAAAAAAAAAAAAJCTYAAAAJIwAAABEJNgAAAQAAAAZDQgAAAlM4AQo2AAAvAAAACVYgAAAAAAAAAAAAAAELNgAAxiIAAAlFQgAACSMAAAAJIwAAAAAAAAAAAAAAAAAJDDYAAAAJIwAAABEMNgAAAQAAAAZJQgAAAlM4AQ02AAAvAAAACVYgAAAAAAAAAAAAAAEONgAAxiIAAAlLQgAACSMAAAAJIwAAAAAAAAAAAAAAAAAJDzYAAAAJIwAAABEPNgAAAQAAAAZPQgAAAlM4ARA2AAAvAAAACVYgAAAAAAAAAAAAAAERNgAAxiIAAAlRQgAACSMAAAAJIwAAAAAAAAAAAAAAAAAJEjYAAAAJIwAAABESNgAAAQAAAAZVQgAAAlM4ARM2AAAvAAAACVYgAAAAAAAAAAAAAAEUNgAAxiIAAAlXQgAACSMAAAAJIwAAAAAAAAAAAAAAAAAJFTYAAAAJIwAAABEVNgAAAQAAAAZbQgAAAlM4ARY2AAAvAAAACVYgAAAAAAAAAAAAAAEXNgAAxiIAAAldQgAACSMAAAAJIwAAAAAAAAAAAAAAAAAJGDYAAAAJIwAAABEYNgAAAQAAAAZhQgAAAlM4ARk2AAAvAAAACVYgAAAAAAAAAAAAAAEaNgAAxiIAAAljQgAACSMAAAAJIwAAAAAAAAAAAAAAAAAJGzYAAAAJIwAAABEbNgAAAQAAAAZnQgAAAlM4ARw2AAAvAAAACVYgAAAAAAAAAAAAAAEdNgAAxiIAAAlpQgAACSMAAAAJIwAAAAAAAAAAAAAAAAAJHjYAAAAJIwAAABEeNgAAAQAAAAZtQgAAAlM4AR82AAAvAAAACVYgAAAAAAAAAAAAAAEgNgAAxiIAAAlvQgAACSMAAAAJIwAAAAAAAAAAAAAAAAAJITYAAAAJIwAAABEhNgAAAQAAAAZzQgAAAlM4ASI2AAAvAAAACVYgAAAAAAAAAAAAAAEjNgAAxiIAAAl1QgAACSMAAAAJIwAAAAAAAAAAAAAAAAAJJDYAAAAJIwAAABEkNgAAAQAAAAZ5QgAAAlM4ASU2AAAvAAAACVYgAAAAAAAAAAAAAAEmNgAAxiIAAAl7QgAACSMAAAAJIwAAAAAAAAAAAAAAAAAJJzYAAAAJIwAAABEnNgAAAQAAAAZ/QgAAAlM4ASg2AAAvAAAACVYgAAAAAAAAAAAAAAEpNgAAxiIAAAmBQgAACSMAAAAJIwAAAAAAAAAAAAAAAAAJKjYAAAAJIwAAABEqNgAAAQAAAAaFQgAAAlM4ASs2AAAvAAAACVYgAAAAAAAAAAAAAAEsNgAAxiIAAAmHQgAACSMAAAAJIwAAAAAAAAAAAAAAAAAJLTYAAAAJIwAAABEtNgAAAQAAAAaLQgAAAlM5AS42AAAvAAAACVYgAAAAAAAAAAAAAAEvNgAAxiIAAAmNQgAACSMAAAAJIwAAAAAAAAAAAAAAAAAJMDYAAAAJIwAAABEwNgAAAQAAAAaRQgAAA1MxMAExNgAALwAAAAlWIAAAAAAAAAAAAAARMjYAAAEAAAAGk0IAAANTMTARNjYAAAEAAAAGlEIAAANTMTUROjYAAAEAAAAGlUIAAAJTMwE+NgAAxiIAAAmWQgAACSMAAAAJIwAAAAAAAAAAAAAAAAAJPzYAAAAJIwAAABE/NgAAAQAAAAaaQgAAAlM4AUA2AAAvAAAACVYgAAAAAAAAAAAAAAFBNgAAxiIAAAmcQgAACSMAAAAJIwAAAAAAAAAAAAAAAAAJQjYAAAAJIwAAABFCNgAAAQAAAAagQgAAAlM4AUM2AAAvAAAACVYgAAAAAAAAAAAAAAFENgAAxiIAAAmiQgAACSMAAAAJIwAAAAAAAAAAAAAAAAAJRTYAAAAJIwAAABFFNgAAAQAAAAamQgAAAlM4AUY2AAAvAAAACVYgAAAAAAAAAAAAAAFHNgAAxiIAAAmoQgAACSMAAAAJIwAAAAAAAAAAAAAAAAAJSDYAAAAJIwAAABFINgAAAQAAAAasQgAAAlM4AUk2AAAvAAAACVYgAAAAAAAAAAAAAAFKNgAAxiIAAAmuQgAACSMAAAAJIwAAAAAAAAAAAAAAAAAJSzYAAAAJIwAAABFLNgAAAQAAAAayQgAAAlM4AUw2AAAvAAAACVYgAAAAAAAAAAAAAAFNNgAAxiIAAAm0QgAACSMAAAAJIwAAAAAAAAAAAAAAAAAJTjYAAAAJIwAAABFONgAAAQAAAAa4QgAAAlM4AU82AAAvAAAACVYgAAAAAAAAAAAAAAFQNgAAxiIAAAm6QgAACSMAAAAJIwAAAAAAAAAAAAAAAAAJUTYAAAAJIwAAABFRNgAAAQAAAAa+QgAAAlM4AVI2AAAvAAAACVYgAAAAAAAAAAAAAAFTNgAAxiIAAAnAQgAACSMAAAAJIwAAAAAAAAAAAAAAAAAJVDYAAAAJIwAAABFUNgAAAQAAAAbEQgAAAlM4AVU2AAAvAAAACVYgAAAAAAAAAAAAAAFWNgAAxiIAAAnGQgAACSMAAAAJIwAAAAAAAAAAAAAAAAAJVzYAAAAJIwAAABFXNgAAAQAAAAbKQgAAAlM4AVg2AAAvAAAACVYgAAAAAAAAAAAAAAFZNgAAxiIAAAnMQgAACSMAAAAJIwAAAAAAAAAAAAAAAAAJWjYAAAAJIwAAABFaNgAAAQAAAAbQQgAAAlM4AVs2AAAvAAAACVYgAAAAAAAAAAAAAAFcNgAAxiIAAAnSQgAACSMAAAAJIwAAAAAAAAAAAAAAAAAJXTYAAAAJIwAAABFdNgAAAQAAAAbWQgAAAlM4AV42AAAvAAAACVYgAAAAAAAAAAAAAAFfNgAAxiIAAAnYQgAACSMAAAAJIwAAAAAAAAAAAAAAAAAJYDYAAAAJIwAAABFgNgAAAQAAAAbcQgAAAlM4AWE2AAAvAAAACVYgAAAAAAAAAAAAABFiNgAAAQAAAAbeQgAAA1MzNBFmNgAAAQAAAAbfQgAAA1MzORFqNgAAAQAAAAbgQgAAA1MyNwFuNgAAxiIAAAnhQgAACSMAAAAJIwAAAAAAAAAAAAAAAAAJbzYAAAAJIwAAABFvNgAAAQAAAAblQgAAA1MzMgFwNgAALwAAAAlWIAAAAAAAAAAAAAABcTYAAMYiAAAJ50IAAAkjAAAACSMAAAAAAAAAAAAAAAAACXI2AAAACSMAAAARcjYAAAEAAAAG60IAAANTMzIBczYAAC8AAAAJViAAAAAAAAAAAAAAAXQ2AADGIgAACe1CAAAJIwAAAAkjAAAAAAAAAAAAAAAAAAl1NgAAAAkjAAAAEXU2AAABAAAABvFCAAADUzMyAXY2AAAvAAAACVYgAAAAAAAAAAAAAAF3NgAAxiIAAAnzQgAACSMAAAAJIwAAAAAAAAAAAAAAAAAJeDYAAAAJIwAAABF4NgAAAQAAAAb3QgAAA1MzMgF5NgAALwAAAAlWIAAAAAAAAAAAAAABejYAAMYiAAAJ+UIAAAkjAAAACSMAAAAAAAAAAAAAAAAACXs2AAAACSMAAAARezYAAAEAAAAG/UIAAANTMzIBfDYAAC8AAAAJViAAAAAAAAAAAAAAAX02AADGIgAACf9CAAAJIwAAAAkjAAAAAAAAAAAAAAAAAAl+NgAAAAkjAAAAEX42AAABAAAABgNDAAADUzMyAX82AAAvAAAACVYgAAAAAAAAAAAAAAGANgAAxiIAAAkFQwAACSMAAAAJIwAAAAAAAAAAAAAAAAAJgTYAAAAJIwAAABGBNgAAAQAAAAYJQwAAA1MzMgGCNgAALwAAAAlWIAAAAAAAAAAAAAABgzYAAMYiAAAJC0MAAAkjAAAACSMAAAAAAAAAAAAAAAAACYQ2AAAACSMAAAARhDYAAAEAAAAGD0MAAANTMzIBhTYAAC8AAAAJViAAAAAAAAAAAAAAAYY2AADGIgAACRFDAAAJIwAAAAkjAAAAAAAAAAAAAAAAAAmHNgAAAAkjAAAAEYc2AAABAAAABhVDAAADUzMyAYg2AAAvAAAACVYgAAAAAAAAAAAAAAGJNgAAxiIAAAkXQwAACSMAAAAJIwAAAAAAAAAAAAAAAAAJijYAAAAJIwAAABGKNgAAAQAAAAYbQwAAA1MzMgGLNgAALwAAAAlWIAAAAAAAAAAAAAABjDYAAMYiAAAJHUMAAAkjAAAACSMAAAAAAAAAAAAAAAAACY02AAAACSMAAAARjTYAAAEAAAAGIUMAAANTMzIBjjYAAC8AAAAJViAAAAAAAAAAAAAAAY82AADGIgAACSNDAAAJIwAAAAkjAAAAAAAAAAAAAAAAAAmQNgAAAAkjAAAAEZA2AAABAAAABidDAAADUzMyAZE2AAAvAAAACVYgAAAAAAAAAAAAABGSNgAAAQAAAAYpQwAABFMxMTERljYAAAEAAAAGKkMAAARTMTIxEZo2AAABAAAABitDAAAEUzEzMRGeNgAAAQAAAAYsQwAABFMxNDERojYAAAEAAAAGLUMAAARTMTUxEaY2AAABAAAABi5DAAAEUzE2MRGqNgAAAQAAAAYvQwAABFMxNzERrjYAAAEAAAAGMEMAAARTMTgxEbI2AAABAAAABjFDAAAEUzEwMAG2NgAAxiIAAAkyQwAACSMAAAAJIwAAAAAAAAAAAAAAAAAJtzYAAAAJIwAAABG3NgAAAQAAAAY2QwAABFMxMDcBuDYAAC8AAAAJViAAAAAAAAAAAAAAAbk2AADGIgAACThDAAAJIwAAAAkjAAAAAAAAAAAAAAAAAAm6NgAAAAkjAAAAEbo2AAABAAAABjxDAAAEUzEwNwG7NgAALwAAAAlWIAAAAAAAAAAAAAABvDYAAMYiAAAJPkMAAAkjAAAACSMAAAAAAAAAAAAAAAAACb02AAAACSMAAAARvTYAAAEAAAAGQkMAAARTMTA3Ab42AAAvAAAACVYgAAAAAAAAAAAAAAG/NgAAxiIAAAlEQwAACSMAAAAJIwAAAAAAAAAAAAAAAAAJwDYAAAAJIwAAABHANgAAAQAAAAZIQwAABFMxMDcBwTYAAC8AAAAJViAAAAAAAAAAAAAAAcI2AADGIgAACUpDAAAJIwAAAAkjAAAAAAAAAAAAAAAAAAnDNgAAAAkjAAAAEcM2AAABAAAABk5DAAAEUzEwNwHENgAALwAAAAlWIAAAAAAAAAAAAAABxTYAAMYiAAAJUEMAAAkjAAAACSMAAAAAAAAAAAAAAAAACcY2AAAACSMAAAARxjYAAAEAAAAGVEMAAARTMTA3Acc2AAAvAAAACVYgAAAAAAAAAAAAAAHINgAAxiIAAAlWQwAACSMAAAAJIwAAAAAAAAAAAAAAAAAJyTYAAAAJIwAAABHJNgAAAQAAAAZaQwAABFMxMDcByjYAAC8AAAAJViAAAAAAAAAAAAAAAcs2AADGIgAACVxDAAAJIwAAAAkjAAAAAAAAAAAAAAAAAAnMNgAAAAkjAAAAEcw2AAABAAAABmBDAAAEUzEwOAHNNgAALwAAAAlWIAAAAAAAAAAAAAABzjYAAMYiAAAJYkMAAAkjAAAACSMAAAAAAAAAAAAAAAAACc82AAAACSMAAAARzzYAAAEAAAAGZkMAAARTMTA5AdA2AAAvAAAACVYgAAAAAAAAAAAAABHRNgAAAQAAAAZoQwAABFMyMDUR1TYAAAEAAAAGaUMAAARTMjE1Edk2AAABAAAABmpDAAAEUzIyNRHdNgAAAQAAAAZrQwAABFMyMzUR4TYAAAEAAAAGbEMAAARTMTk0AeU2AADGIgAACW1DAAAJIwAAAAkjAAAAAAAAAAAAAAAAAAnmNgAAAAkjAAAAEeY2AAABAAAABnFDAAAEUzIwMQHnNgAALwAAAAlWIAAAAAAAAAAAAAAB6DYAAMYiAAAJc0MAAAkjAAAACSMAAAAAAAAAAAAAAAAACek2AAAACSMAAAAR6TYAAAEAAAAGd0MAAARTMjAxAeo2AAAvAAAACVYgAAAAAAAAAAAAAAHrNgAAxiIAAAl5QwAACSMAAAAJIwAAAAAAAAAAAAAAAAAJ7DYAAAAJIwAAABHsNgAAAQAAAAZ9QwAABFMyMDEB7TYAAC8AAAAJViAAAAAAAAAAAAAAAe42AADGIgAACX9DAAAJIwAAAAkjAAAAAAAAAAAAAAAAAAnvNgAAAAkjAAAAEe82AAABAAAABoNDAAAEUzIwMQHwNgAALwAAAAlWIAAAAAAAAAAAAAAB8TYAAMYiAAAJhUMAAAkjAAAACSMAAAAAAAAAAAAAAAAACfI2AAAACSMAAAAR8jYAAAEAAAAGiUMAAARTMjAxAfM2AAAvAAAACVYgAAAAAAAAAAAAAAH0NgAAxiIAAAmLQwAACSMAAAAJIwAAAAAAAAAAAAAAAAAJ9TYAAAAJIwAAABH1NgAAAQAAAAaPQwAABFMyMDEB9jYAAC8AAAAJViAAAAAAAAAAAAAAAfc2AADGIgAACZFDAAAJIwAAAAkjAAAAAAAAAAAAAAAAAAn4NgAAAAkjAAAAEfg2AAABAAAABpVDAAAEUzIwMQH5NgAALwAAAAlWIAAAAAAAAAAAAAAB+jYAAMYiAAAJl0MAAAkjAAAACSMAAAAAAAAAAAAAAAAACfs2AAAACSMAAAAR+zYAAAEAAAAGm0MAAARTMjAyAfw2AAAvAAAACVYgAAAAAAAAAAAAAAH9NgAAxiIAAAmdQwAACSMAAAAJIwAAAAAAAAAAAAAAAAAJ/jYAAAAJIwAAABH+NgAAAQAAAAahQwAABFMyMDMB/zYAAC8AAAAJViAAAAAAAAAAAAAAEQA3AAABAAAABqNDAAAEUzMxNBEENwAAAQAAAAakQwAABFMzMjQRCDcAAAEAAAAGpUMAAARTMzM0EQw3AAABAAAABqZDAAAEUzM0NBEQNwAAAQAAAAanQwAABFMzNTQRFDcAAAEAAAAGqEMAAARTMzY0ERg3AAABAAAABqlDAAAEUzM3NBEcNwAAAQAAAAaqQwAABFMzODQRIDcAAAEAAAAGq0MAAARTMzk0ESQ3AAABAAAABqxDAAAEUzMwMwEoNwAAxiIAAAmtQwAACSMAAAAJIwAAAAAAAAAAAAAAAAAJKTcAAAAJIwAAABEpNwAAAQAAAAaxQwAABFMzMTABKjcAAC8AAAAJViAAAAAAAAAAAAAAASs3AADGIgAACbNDAAAJIwAAAAkjAAAAAAAAAAAAAAAAAAksNwAAAAkjAAAAESw3AAABAAAABrdDAAAEUzMxMAEtNwAALwAAAAlWIAAAAAAAAAAAAAABLjcAAMYiAAAJuUMAAAkjAAAACSMAAAAAAAAAAAAAAAAACS83AAAACSMAAAARLzcAAAEAAAAGvUMAAARTMzEwATA3AAAvAAAACVYgAAAAAAAAAAAAAAExNwAAxiIAAAm/QwAACSMAAAAJIwAAAAAAAAAAAAAAAAAJMjcAAAAJIwAAABEyNwAAAQAAAAbDQwAABFMzMTABMzcAAC8AAAAJViAAAAAAAAAAAAAAATQ3AADGIgAACcVDAAAJIwAAAAkjAAAAAAAAAAAAAAAAAAk1NwAAAAkjAAAAETU3AAABAAAABslDAAAEUzMxMAE2NwAALwAAAAlWIAAAAAAAAAAAAAABNzcAAMYiAAAJy0MAAAkjAAAACSMAAAAAAAAAAAAAAAAACTg3AAAACSMAAAARODcAAAEAAAAGz0MAAARTMzEwATk3AAAvAAAACVYgAAAAAAAAAAAAAAE6NwAAxiIAAAnRQwAACSMAAAAJIwAAAAAAAAAAAAAAAAAJOzcAAAAJIwAAABE7NwAAAQAAAAbVQwAABFMzMTABPDcAAC8AAAAJViAAAAAAAAAAAAAAAT03AADGIgAACddDAAAJIwAAAAkjAAAAAAAAAAAAAAAAAAk+NwAAAAkjAAAAET43AAABAAAABttDAAAEUzMxMQE/NwAALwAAAAlWIAAAAAAAAAAAAAABQDcAAMYiAAAJ3UMAAAkjAAAACSMAAAAAAAAAAAAAAAAACUE3AAAACSMAAAARQTcAAAEAAAAG4UMAAARTMzEyAUI3AAAvAAAACVYgAAAAAAAAAAAAABFDNwAAAQAAAAbjQwAABFM0ODARRzcAAAEAAAAG5EMAAARTNDkwEUs3AAABAAAABuVDAAAEUzQ2OQFPNwAAxiIAAAnmQwAACSMAAAAJIwAAAAAAAAAAAAAAAAAJUDcAAAAJIwAAABFQNwAAAQAAAAbqQwAABFM0NzYBUTcAAC8AAAAJViAAAAAAAAAAAAAAAVI3AADGIgAACexDAAAJIwAAAAkjAAAAAAAAAAAAAAAAAAlTNwAAAAkjAAAAEVM3AAABAAAABvBDAAAEUzQ3NgFUNwAALwAAAAlWIAAAAAAAAAAAAAABVTcAAMYiAAAJ8kMAAAkjAAAACSMAAAAAAAAAAAAAAAAACVY3AAAACSMAAAARVjcAAAEAAAAG9kMAAARTNDc2AVc3AAAvAAAACVYgAAAAAAAAAAAAAAFYNwAAxiIAAAn4QwAACSMAAAAJIwAAAAAAAAAAAAAAAAAJWTcAAAAJIwAAABFZNwAAAQAAAAb8QwAABFM0NzYBWjcAAC8AAAAJViAAAAAAAAAAAAAAAVs3AADGIgAACf5DAAAJIwAAAAkjAAAAAAAAAAAAAAAAAAlcNwAAAAkjAAAAEVw3AAABAAAABgJEAAAEUzQ3NgFdNwAALwAAAAlWIAAAAAAAAAAAAAABXjcAAMYiAAAJBEQAAAkjAAAACSMAAAAAAAAAAAAAAAAACV83AAAACSMAAAARXzcAAAEAAAAGCEQAAARTNDc2AWA3AAAvAAAACVYgAAAAAAAAAAAAAAFhNwAAxiIAAAkKRAAACSMAAAAJIwAAAAAAAAAAAAAAAAAJYjcAAAAJIwAAABFiNwAAAQAAAAYORAAABFM0NzcBYzcAAC8AAAAJViAAAAAAAAAAAAAAAWQ3AADGIgAACRBEAAAJIwAAAAkjAAAAAAAAAAAAAAAAAAllNwAAAAkjAAAAEWU3AAABAAAABhREAAAEUzQ3OAFmNwAALwAAAAlWIAAAAAAAAAAAAAARZzcAAAEAAAAGFkQAAARTNTYxAWs3AADGIgAACRdEAAAJIwAAAAkjAAAAAAAAAAAAAAAAAAlsNwAAAAkjAAAAEWw3AAABAAAABhtEAAAEUzU2NAFtNwAALwAAAAlWIAAAAAAAAAAAAAABbjcAAMYiAAAJHUQAAAkjAAAACSMAAAAAAAAAAAAAAAAACW83AAAACSMAAAARbzcAAAEAAAAGIUQAAARTNTcxAXA3AAAvAAAACVYgAAAAAAAAAAAAAAFxNwAAxiIAAAkjRAAACSMAAAAJIwAAAAAAAAAAAAAAAAAJcjcAAAAJIwAAABFyNwAAAQAAAAYnRAAABFM1NzgBczcAAC8AAAAJViAAAAAAAAAAAAAAAXQ3AADGIgAACSlEAAAJIwAAAAkjAAAAAAAAAAAAAAAAAAl1NwAAAAkjAAAAEXU3AAABAAAABi1EAAAEUzU4NQF2NwAALwAAAAlWIAAAAAAAAAAAAAARdzcAAAEAAAAGL0QAAARTNTkxAXs3AADGIgAACTBEAAAJIwAAAAkjAAAAAAAAAAAAAAAAAAl8NwAAAAkjAAAAEXw3AAABAAAABjREAAAEUzU5NAF9NwAALwAAAAlWIAAAAAAAAAAAAAARfjcAAAEAAAAGNkQAAARTNjAwAYI3AADGIgAACTdEAAAJIwAAAAkjAAAAAAAAAAAAAAAAAAmDNwAAAAkjAAAAEYM3AAABAAAABjtEAAAEUzYwMwGENwAALwAAAAlWIAAAAAAAAAAAAAABhTcAAMYiAAAJPUQAAAkjAAAACSMAAAAAAAAAAAAAAAAACYY3AAAACSMAAAARhjcAAAEAAAAGQUQAAARTNjEwAYc3AAAvAAAACVYgAAAAAAAAAAAAAAGINwAAxiIAAAlDRAAACSMAAAAJIwAAAAAAAAAAAAAAAAAJiTcAAAAJIwAAABGJNwAAAQAAAAZHRAAABFM2MTcBijcAAC8AAAAJViAAAAAAAAAAAAAAAYs3AADGIgAACUlEAAAJIwAAAAkjAAAAAAAAAAAAAAAAAAmMNwAAAAkjAAAAEYw3AAABAAAABk1EAAAEUzYyNAGNNwAALwAAAAlWIAAAAAAAAAAAAAARjjcAAAEAAAAGT0QAAARTNjMwAZI3AADGIgAACVBEAAAJIwAAAAkjAAAAAAAAAAAAAAAAAAmTNwAAAAkjAAAAEZM3AAABAAAABlREAAAEUzYzMwGUNwAALwAAAAlWIAAAAAAAAAAAAAABlTcAAMYiAAAJVkQAAAkjAAAACSMAAAAAAAAAAAAAAAAACZY3AAAACSMAAAARljcAAAEAAAAGWkQAAARTNjQwAZc3AAAvAAAACVYgAAAAAAAAAAAAAAGYNwAAxiIAAAlcRAAACSMAAAAJIwAAAAAAAAAAAAAAAAAJmTcAAAAJIwAAABGZNwAAAQAAAAZgRAAABFM2NDcBmjcAAC8AAAAJViAAAAAAAAAAAAAAAZs3AADGIgAACWJEAAAJIwAAAAkjAAAAAAAAAAAAAAAAAAmcNwAAAAkjAAAAEZw3AAABAAAABmZEAAAEUzY1NAGdNwAALwAAAAlWIAAAAAAAAAAAAAARnjcAAAEAAAAGaEQAAARTNjYwEaI3AAABAAAABmlEAAAEUzY2NxGmNwAAAQAAAAZqRAAABFM2NzQRqjcAAAEAAAAGa0QAAARTNjgxEa43AAABAAAABmxEAAAEUzU1MgGyNwAAxiIAAAltRAAACSMAAAAJIwAAAAAAAAAAAAAAAAAJszcAAAAJIwAAABGzNwAAAQAAAAZxRAAABFM1NTgBtDcAAC8AAAAJViAAAAAAAAAAAAAAAbU3AADGIgAACXNEAAAJIwAAAAkjAAAAAAAAAAAAAAAAAAm2NwAAAAkjAAAAEbY3AAABAAAABndEAAAEUzU1OAG3NwAALwAAAAlWIAAAAAAAAAAAAAABuDcAAMYiAAAJeUQAAAkjAAAACSMAAAAAAAAAAAAAAAAACbk3AAAACSMAAAARuTcAAAEAAAAGfUQAAARTNTU4Abo3AAAvAAAACVYgAAAAAAAAAAAAAAG7NwAAxiIAAAl/RAAACSMAAAAJIwAAAAAAAAAAAAAAAAAJvDcAAAAJIwAAABG8NwAAAQAAAAaDRAAABFM1NTgBvTcAAC8AAAAJViAAAAAAAAAAAAAAAb43AADGIgAACYVEAAAJIwAAAAkjAAAAAAAAAAAAAAAAAAm/NwAAAAkjAAAAEb83AAABAAAABolEAAAEUzU1OAHANwAALwAAAAlWIAAAAAAAAAAAAAABwTcAAMYiAAAJi0QAAAkjAAAACSMAAAAAAAAAAAAAAAAACcI3AAAACSMAAAARwjcAAAEAAAAGj0QAAARTNTU4AcM3AAAvAAAACVYgAAAAAAAAAAAAAAHENwAAxiIAAAmRRAAACSMAAAAJIwAAAAAAAAAAAAAAAAAJxTcAAAAJIwAAABHFNwAAAQAAAAaVRAAABFM1NTkBxjcAAC8AAAAJViAAAAAAAAAAAAAAEcc3AAABAAAABpdEAAADUzE0Ecs3AAABAAAABphEAAADUzI0Ec83AAABAAAABplEAAACUzMB0zcAAMYiAAAJmkQAAAkjAAAACSMAAAAAAAAAAAAAAAAACdQ3AAAACSMAAAAR1DcAAAEAAAAGnkQAAANTMTAB1TcAAC8AAAAJViAAAAAAAAAAAAAAAdY3AADGIgAACaBEAAAJIwAAAAkjAAAAAAAAAAAAAAAAAAnXNwAAAAkjAAAAEdc3AAABAAAABqREAAADUzEwAdg3AAAvAAAACVYgAAAAAAAAAAAAAAHZNwAAxiIAAAmmRAAACSMAAAAJIwAAAAAAAAAAAAAAAAAJ2jcAAAAJIwAAABHaNwAAAQAAAAaqRAAAA1MxMAHbNwAALwAAAAlWIAAAAAAAAAAAAAAB3DcAAMYiAAAJrEQAAAkjAAAACSMAAAAAAAAAAAAAAAAACd03AAAACSMAAAAR3TcAAAEAAAAGsEQAAANTMTAB3jcAAC8AAAAJViAAAAAAAAAAAAAAAd83AADGIgAACbJEAAAJIwAAAAkjAAAAAAAAAAAAAAAAAAngNwAAAAkjAAAAEeA3AAABAAAABrZEAAADUzEwAeE3AAAvAAAACVYgAAAAAAAAAAAAAAHiNwAAxiIAAAm4RAAACSMAAAAJIwAAAAAAAAAAAAAAAAAJ4zcAAAAJIwAAABHjNwAAAQAAAAa8RAAAA1MxMAHkNwAALwAAAAlWIAAAAAAAAAAAAAAB5TcAAMYiAAAJvkQAAAkjAAAACSMAAAAAAAAAAAAAAAAACeY3AAAACSMAAAAR5jcAAAEAAAAGwkQAAANTMTAB5zcAAC8AAAAJViAAAAAAAAAAAAAAAeg3AADGIgAACcREAAAJIwAAAAkjAAAAAAAAAAAAAAAAAAnpNwAAAAkjAAAAEek3AAABAAAABshEAAADUzEwAeo3AAAvAAAACVYgAAAAAAAAAAAAAAHrNwAAxiIAAAnKRAAACSMAAAAJIwAAAAAAAAAAAAAAAAAJ7DcAAAAJIwAAABHsNwAAAQAAAAbORAAAA1MxMAHtNwAALwAAAAlWIAAAAAAAAAAAAAAB7jcAAMYiAAAJ0EQAAAkjAAAACSMAAAAAAAAAAAAAAAAACe83AAAACSMAAAAR7zcAAAEAAAAG1EQAAANTMTAB8DcAAC8AAAAJViAAAAAAAAAAAAAAAfE3AADGIgAACdZEAAAJIwAAAAkjAAAAAAAAAAAAAAAAAAnyNwAAAAkjAAAAEfI3AAABAAAABtpEAAADUzEwAfM3AAAvAAAACVYgAAAAAAAAAAAAAAH0NwAAxiIAAAncRAAACSMAAAAJIwAAAAAAAAAAAAAAAAAJ9TcAAAAJIwAAABH1NwAAAQAAAAbgRAAAA1MxMAH2NwAALwAAAAlWIAAAAAAAAAAAAAAB9zcAAMYiAAAJ4kQAAAkjAAAACSMAAAAAAAAAAAAAAAAACfg3AAAACSMAAAAR+DcAAAEAAAAG5kQAAANTMTEB+TcAAC8AAAAJViAAAAAAAAAAAAAAAfo3AADGIgAACehEAAAJIwAAAAkjAAAAAAAAAAAAAAAAAAn7NwAAAAkjAAAAEfs3AAABAAAABuxEAAADUzEyAfw3AAAvAAAACVYgAAAAAAAAAAAAABH9NwAAAQAAAAbuRAAAA1MzNBEBOAAAAQAAAAbvRAAAA1MzOREFOAAAAQAAAAbwRAAAA1MyNwEJOAAAxiIAAAnxRAAACSMAAAAJIwAAAAAAAAAAAAAAAAAJCjgAAAAJIwAAABEKOAAAAQAAAAb1RAAAA1MzMgELOAAALwAAAAlWIAAAAAAAAAAAAAABDDgAAMYiAAAJ90QAAAkjAAAACSMAAAAAAAAAAAAAAAAACQ04AAAACSMAAAARDTgAAAEAAAAG+0QAAANTMzIBDjgAAC8AAAAJViAAAAAAAAAAAAAAAQ84AADGIgAACf1EAAAJIwAAAAkjAAAAAAAAAAAAAAAAAAkQOAAAAAkjAAAAERA4AAABAAAABgFFAAADUzMyARE4AAAvAAAACVYgAAAAAAAAAAAAAAESOAAAxiIAAAkDRQAACSMAAAAJIwAAAAAAAAAAAAAAAAAJEzgAAAAJIwAAABETOAAAAQAAAAYHRQAAA1MzMgEUOAAALwAAAAlWIAAAAAAAAAAAAAABFTgAAMYiAAAJCUUAAAkjAAAACSMAAAAAAAAAAAAAAAAACRY4AAAACSMAAAARFjgAAAEAAAAGDUUAAANTMzIBFzgAAC8AAAAJViAAAAAAAAAAAAAAARg4AADGIgAACQ9FAAAJIwAAAAkjAAAAAAAAAAAAAAAAAAkZOAAAAAkjAAAAERk4AAABAAAABhNFAAADUzMyARo4AAAvAAAACVYgAAAAAAAAAAAAAAEbOAAAxiIAAAkVRQAACSMAAAAJIwAAAAAAAAAAAAAAAAAJHDgAAAAJIwAAABEcOAAAAQAAAAYZRQAAA1MzMgEdOAAALwAAAAlWIAAAAAAAAAAAAAABHjgAAMYiAAAJG0UAAAkjAAAACSMAAAAAAAAAAAAAAAAACR84AAAACSMAAAARHzgAAAEAAAAGH0UAAANTMzIBIDgAAC8AAAAJViAAAAAAAAAAAAAAASE4AADGIgAACSFFAAAJIwAAAAkjAAAAAAAAAAAAAAAAAAkiOAAAAAkjAAAAESI4AAABAAAABiVFAAADUzMyASM4AAAvAAAACVYgAAAAAAAAAAAAAAEkOAAAxiIAAAknRQAACSMAAAAJIwAAAAAAAAAAAAAAAAAJJTgAAAAJIwAAABElOAAAAQAAAAYrRQAAA1MzMgEmOAAALwAAAAlWIAAAAAAAAAAAAAABJzgAAMYiAAAJLUUAAAkjAAAACSMAAAAAAAAAAAAAAAAACSg4AAAACSMAAAARKDgAAAEAAAAGMUUAAANTMzIBKTgAAC8AAAAJViAAAAAAAAAAAAAAASo4AADGIgAACTNFAAAJIwAAAAkjAAAAAAAAAAAAAAAAAAkrOAAAAAkjAAAAESs4AAABAAAABjdFAAADUzMyASw4AAAvAAAACVYgAAAAAAAAAAAAABEtOAAAAQAAAAY5RQAABFMxMTERMTgAAAEAAAAGOkUAAARTMTIxETU4AAABAAAABjtFAAAEUzEzMRE5OAAAAQAAAAY8RQAABFMxNDERPTgAAAEAAAAGPUUAAARTMTUxEUE4AAABAAAABj5FAAAEUzE2MRFFOAAAAQAAAAY/RQAABFMxNzERSTgAAAEAAAAGQEUAAARTMTgxEU04AAABAAAABkFFAAAEUzEwMAFROAAAxiIAAAlCRQAACSMAAAAJIwAAAAAAAAAAAAAAAAAJUjgAAAAJIwAAABFSOAAAAQAAAAZGRQAABFMxMDcBUzgAAC8AAAAJViAAAAAAAAAAAAAAAVQ4AADGIgAACUhFAAAJIwAAAAkjAAAAAAAAAAAAAAAAAAlVOAAAAAkjAAAAEVU4AAABAAAABkxFAAAEUzEwNwFWOAAALwAAAAlWIAAAAAAAAAAAAAABVzgAAMYiAAAJTkUAAAkjAAAACSMAAAAAAAAAAAAAAAAACVg4AAAACSMAAAARWDgAAAEAAAAGUkUAAARTMTA3AVk4AAAvAAAACVYgAAAAAAAAAAAAAAFaOAAAxiIAAAlURQAACSMAAAAJIwAAAAAAAAAAAAAAAAAJWzgAAAAJIwAAABFbOAAAAQAAAAZYRQAABFMxMDcBXDgAAC8AAAAJViAAAAAAAAAAAAAAAV04AADGIgAACVpFAAAJIwAAAAkjAAAAAAAAAAAAAAAAAAleOAAAAAkjAAAAEV44AAABAAAABl5FAAAEUzEwNwFfOAAALwAAAAlWIAAAAAAAAAAAAAABYDgAAMYiAAAJYEUAAAkjAAAACSMAAAAAAAAAAAAAAAAACWE4AAAACSMAAAARYTgAAAEAAAAGZEUAAARTMTA3AWI4AAAvAAAACVYgAAAAAAAAAAAAAAFjOAAAxiIAAAlmRQAACSMAAAAJIwAAAAAAAAAAAAAAAAAJZDgAAAAJIwAAABFkOAAAAQAAAAZqRQAABFMxMDcBZTgAAC8AAAAJViAAAAAAAAAAAAAAAWY4AADGIgAACWxFAAAJIwAAAAkjAAAAAAAAAAAAAAAAAAlnOAAAAAkjAAAAEWc4AAABAAAABnBFAAAEUzEwOAFoOAAALwAAAAlWIAAAAAAAAAAAAAABaTgAAMYiAAAJckUAAAkjAAAACSMAAAAAAAAAAAAAAAAACWo4AAAACSMAAAARajgAAAEAAAAGdkUAAARTMTA5AWs4AAAvAAAACVYgAAAAAAAAAAAAABFsOAAAAQAAAAZ4RQAABFMzMTQRcDgAAAEAAAAGeUUAAARTMzI0EXQ4AAABAAAABnpFAAAEUzMzNBF4OAAAAQAAAAZ7RQAABFMzNDQRfDgAAAEAAAAGfEUAAARTMzU0EYA4AAABAAAABn1FAAAEUzM2NBGEOAAAAQAAAAZ+RQAABFMzNzQRiDgAAAEAAAAGf0UAAARTMzg0EYw4AAABAAAABoBFAAAEUzM5NBGQOAAAAQAAAAaBRQAABFMzMDMBlDgAAMYiAAAJgkUAAAkjAAAACSMAAAAAAAAAAAAAAAAACZU4AAAACSMAAAARlTgAAAEAAAAGhkUAAARTMzEwAZY4AAAvAAAACVYgAAAAAAAAAAAAAAGXOAAAxiIAAAmIRQAACSMAAAAJIwAAAAAAAAAAAAAAAAAJmDgAAAAJIwAAABGYOAAAAQAAAAaMRQAABFMzMTABmTgAAC8AAAAJViAAAAAAAAAAAAAAAZo4AADGIgAACY5FAAAJIwAAAAkjAAAAAAAAAAAAAAAAAAmbOAAAAAkjAAAAEZs4AAABAAAABpJFAAAEUzMxMAGcOAAALwAAAAlWIAAAAAAAAAAAAAABnTgAAMYiAAAJlEUAAAkjAAAACSMAAAAAAAAAAAAAAAAACZ44AAAACSMAAAARnjgAAAEAAAAGmEUAAARTMzEwAZ84AAAvAAAACVYgAAAAAAAAAAAAAAGgOAAAxiIAAAmaRQAACSMAAAAJIwAAAAAAAAAAAAAAAAAJoTgAAAAJIwAAABGhOAAAAQAAAAaeRQAABFMzMTABojgAAC8AAAAJViAAAAAAAAAAAAAAAaM4AADGIgAACaBFAAAJIwAAAAkjAAAAAAAAAAAAAAAAAAmkOAAAAAkjAAAAEaQ4AAABAAAABqRFAAAEUzMxMAGlOAAALwAAAAlWIAAAAAAAAAAAAAABpjgAAMYiAAAJpkUAAAkjAAAACSMAAAAAAAAAAAAAAAAACac4AAAACSMAAAARpzgAAAEAAAAGqkUAAARTMzEwAag4AAAvAAAACVYgAAAAAAAAAAAAAAGpOAAAxiIAAAmsRQAACSMAAAAJIwAAAAAAAAAAAAAAAAAJqjgAAAAJIwAAABGqOAAAAQAAAAawRQAABFMzMTEBqzgAAC8AAAAJViAAAAAAAAAAAAAAAaw4AADGIgAACbJFAAAJIwAAAAkjAAAAAAAAAAAAAAAAAAmtOAAAAAkjAAAAEa04AAABAAAABrZFAAAEUzMxMgGuOAAALwAAAAlWIAAAAAAAAAAAAAARrzgAAAEAAAAGuEUAAARTNDgwEbM4AAABAAAABrlFAAAEUzQ5MBG3OAAAAQAAAAa6RQAABFM0NjkBuzgAAMYiAAAJu0UAAAkjAAAACSMAAAAAAAAAAAAAAAAACbw4AAAACSMAAAARvDgAAAEAAAAGv0UAAARTNDc2Ab04AAAvAAAACVYgAAAAAAAAAAAAAAG+OAAAxiIAAAnBRQAACSMAAAAJIwAAAAAAAAAAAAAAAAAJvzgAAAAJIwAAABG/OAAAAQAAAAbFRQAABFM0NzYBwDgAAC8AAAAJViAAAAAAAAAAAAAAAcE4AADGIgAACcdFAAAJIwAAAAkjAAAAAAAAAAAAAAAAAAnCOAAAAAkjAAAAEcI4AAABAAAABstFAAAEUzQ3NgHDOAAALwAAAAlWIAAAAAAAAAAAAAABxDgAAMYiAAAJzUUAAAkjAAAACSMAAAAAAAAAAAAAAAAACcU4AAAACSMAAAARxTgAAAEAAAAG0UUAAARTNDc2AcY4AAAvAAAACVYgAAAAAAAAAAAAAAHHOAAAxiIAAAnTRQAACSMAAAAJIwAAAAAAAAAAAAAAAAAJyDgAAAAJIwAAABHIOAAAAQAAAAbXRQAABFM0NzYByTgAAC8AAAAJViAAAAAAAAAAAAAAAco4AADGIgAACdlFAAAJIwAAAAkjAAAAAAAAAAAAAAAAAAnLOAAAAAkjAAAAEcs4AAABAAAABt1FAAAEUzQ3NgHMOAAALwAAAAlWIAAAAAAAAAAAAAABzTgAAMYiAAAJ30UAAAkjAAAACSMAAAAAAAAAAAAAAAAACc44AAAACSMAAAARzjgAAAEAAAAG40UAAARTNDc3Ac84AAAvAAAACVYgAAAAAAAAAAAAAAHQOAAAxiIAAAnlRQAACSMAAAAJIwAAAAAAAAAAAAAAAAAJ0TgAAAAJIwAAABHROAAAAQAAAAbpRQAABFM0NzgB0jgAAC8AAAAJViAAAAAAAAAAAAAAEdM4AAABAAAAButFAAAEUzU2MQHXOAAAxiIAAAnsRQAACSMAAAAJIwAAAAAAAAAAAAAAAAAJ2DgAAAAJIwAAABHYOAAAAQAAAAbwRQAABFM1NjQB2TgAAC8AAAAJViAAAAAAAAAAAAAAAdo4AADGIgAACfJFAAAJIwAAAAkjAAAAAAAAAAAAAAAAAAnbOAAAAAkjAAAAEds4AAABAAAABvZFAAAEUzU3MQHcOAAALwAAAAlWIAAAAAAAAAAAAAAB3TgAAMYiAAAJ+EUAAAkjAAAACSMAAAAAAAAAAAAAAAAACd44AAAACSMAAAAR3jgAAAEAAAAG/EUAAARTNTc4Ad84AAAvAAAACVYgAAAAAAAAAAAAAAHgOAAAxiIAAAn+RQAACSMAAAAJIwAAAAAAAAAAAAAAAAAJ4TgAAAAJIwAAABHhOAAAAQAAAAYCRgAABFM1ODUB4jgAAC8AAAAJViAAAAAAAAAAAAAAEeM4AAABAAAABgRGAAAEUzU5MQHnOAAAxiIAAAkFRgAACSMAAAAJIwAAAAAAAAAAAAAAAAAJ6DgAAAAJIwAAABHoOAAAAQAAAAYJRgAABFM1OTQB6TgAAC8AAAAJViAAAAAAAAAAAAAAEeo4AAABAAAABgtGAAAEUzYwMAHuOAAAxiIAAAkMRgAACSMAAAAJIwAAAAAAAAAAAAAAAAAJ7zgAAAAJIwAAABHvOAAAAQAAAAYQRgAABFM2MDMB8DgAAC8AAAAJViAAAAAAAAAAAAAAAfE4AADGIgAACRJGAAAJIwAAAAkjAAAAAAAAAAAAAAAAAAnyOAAAAAkjAAAAEfI4AAABAAAABhZGAAAEUzYxMAHzOAAALwAAAAlWIAAAAAAAAAAAAAAB9DgAAMYiAAAJGEYAAAkjAAAACSMAAAAAAAAAAAAAAAAACfU4AAAACSMAAAAR9TgAAAEAAAAGHEYAAARTNjE3AfY4AAAvAAAACVYgAAAAAAAAAAAAAAH3OAAAxiIAAAkeRgAACSMAAAAJIwAAAAAAAAAAAAAAAAAJ+DgAAAAJIwAAABH4OAAAAQAAAAYiRgAABFM2MjQB+TgAAC8AAAAJViAAAAAAAAAAAAAAEfo4AAABAAAABiRGAAAEUzYzMAH+OAAAxiIAAAklRgAACSMAAAAJIwAAAAAAAAAAAAAAAAAJ/zgAAAAJIwAAABH/OAAAAQAAAAYpRgAABFM2MzMBADkAAC8AAAAJViAAAAAAAAAAAAAAAQE5AADGIgAACStGAAAJIwAAAAkjAAAAAAAAAAAAAAAAAAkCOQAAAAkjAAAAEQI5AAABAAAABi9GAAAEUzY0MAEDOQAALwAAAAlWIAAAAAAAAAAAAAABBDkAAMYiAAAJMUYAAAkjAAAACSMAAAAAAAAAAAAAAAAACQU5AAAACSMAAAARBTkAAAEAAAAGNUYAAARTNjQ3AQY5AAAvAAAACVYgAAAAAAAAAAAAAAEHOQAAxiIAAAk3RgAACSMAAAAJIwAAAAAAAAAAAAAAAAAJCDkAAAAJIwAAABEIOQAAAQAAAAY7RgAABFM2NTQBCTkAAC8AAAAJViAAAAAAAAAAAAAAEQo5AAABAAAABj1GAAAEUzY2MBEOOQAAAQAAAAY+RgAABFM2NjcREjkAAAEAAAAGP0YAAARTNjc0ERY5AAABAAAABkBGAAAEUzY4MREaOQAAAQAAAAZBRgAABFM1NTIBHjkAAMYiAAAJQkYAAAkjAAAACSMAAAAAAAAAAAAAAAAACR85AAAACSMAAAARHzkAAAEAAAAGRkYAAARTNTU4ASA5AAAvAAAACVYgAAAAAAAAAAAAAAEhOQAAxiIAAAlIRgAACSMAAAAJIwAAAAAAAAAAAAAAAAAJIjkAAAAJIwAAABEiOQAAAQAAAAZMRgAABFM1NTgBIzkAAC8AAAAJViAAAAAAAAAAAAAAASQ5AADGIgAACU5GAAAJIwAAAAkjAAAAAAAAAAAAAAAAAAklOQAAAAkjAAAAESU5AAABAAAABlJGAAAEUzU1OAEmOQAALwAAAAlWIAAAAAAAAAAAAAABJzkAAMYiAAAJVEYAAAkjAAAACSMAAAAAAAAAAAAAAAAACSg5AAAACSMAAAARKDkAAAEAAAAGWEYAAARTNTU4ASk5AAAvAAAACVYgAAAAAAAAAAAAAAEqOQAAxiIAAAlaRgAACSMAAAAJIwAAAAAAAAAAAAAAAAAJKzkAAAAJIwAAABErOQAAAQAAAAZeRgAABFM1NTgBLDkAAC8AAAAJViAAAAAAAAAAAAAAAS05AADGIgAACWBGAAAJIwAAAAkjAAAAAAAAAAAAAAAAAAkuOQAAAAkjAAAAES45AAABAAAABmRGAAAEUzU1OAEvOQAALwAAAAlWIAAAAAAAAAAAAAABMDkAAMYiAAAJZkYAAAkjAAAACSMAAAAAAAAAAAAAAAAACTE5AAAACSMAAAARMTkAAAEAAAAGakYAAARTNTU5ATI5AAAvAAAACVYgAAAAAAAAAAAAABEzOQAAAQAAAAZsRgAAA1MzNAE3OQAAxiIAAAltRgAACSMAAAAJIwAAAAAAAAAAAAAAAAAJODkAAAAJIwAAABE4OQAAAQAAAAZxRgAAA1MzNwE5OQAALwAAAAlWIAAAAAAAAAAAAAAROjkAAAEAAAAGc0YAAANTNDMBPjkAAMYiAAAJdEYAAAkjAAAACSMAAAAAAAAAAAAAAAAACT85AAAACSMAAAARPzkAAAEAAAAGeEYAAANTNDYBQDkAAC8AAAAJViAAAAAAAAAAAAAAEUE5AAABAAAABnpGAAADUzUyAUU5AADGIgAACXtGAAAJIwAAAAkjAAAAAAAAAAAAAAAAAAlGOQAAAAkjAAAAEUY5AAABAAAABn9GAAADUzU1AUc5AAAvAAAACVYgAAAAAAAAAAAAABFIOQAAAQAAAAaBRgAAA1M2MQFMOQAAxiIAAAmCRgAACSMAAAAJIwAAAAAAAAAAAAAAAAAJTTkAAAAJIwAAABFNOQAAAQAAAAaGRgAAA1M2NAFOOQAALwAAAAlWIAAAAAAAAAAAAAARTzkAAAEAAAAGiEYAAANTNzARUzkAAAEAAAAGiUYAAANTNzcRVzkAAAEAAAAGikYAAANTMjgRWzkAAAEAAAAGi0YAAANTMjgRXzkAAAEAAAAGjEYAAANTMjgRYzkAAAEAAAAGjUYAAANTMjgRZzkAAAEAAAAGjkYAAANTMjgRazkAAAEAAAAGj0YAAANTMjgRbzkAAAEAAAAGkEYAAANTMjgRczkAAAEAAAAGkUYAAANTMjgRdzkAAAEAAAAGkkYAAANTMjgRezkAAAEAAAAGk0YAAANTMjgRfzkAAAEAAAAGlEYAAANTMjgRgzkAAAEAAAAGlUYAAANTMjgRhzkAAAEAAAAGlkYAAANTMjkRizkAAAEAAAAGl0YAAARTMTQ3AY85AADGIgAACZhGAAAJIwAAAAkjAAAAAAAAAAAAAAAAAAmQOQAAAAkjAAAAEZA5AAABAAAABpxGAAAEUzE1MAGROQAALwAAAAlWIAAAAAAAAAAAAAARkjkAAAEAAAAGnkYAAARTMTU2AZY5AADGIgAACZ9GAAAJIwAAAAkjAAAAAAAAAAAAAAAAAAmXOQAAAAkjAAAAEZc5AAABAAAABqNGAAAEUzE1OQGYOQAALwAAAAlWIAAAAAAAAAAAAAARmTkAAAEAAAAGpUYAAARTMTY1AZ05AADGIgAACaZGAAAJIwAAAAkjAAAAAAAAAAAAAAAAAAmeOQAAAAkjAAAAEZ45AAABAAAABqpGAAAEUzE2OAGfOQAALwAAAAlWIAAAAAAAAAAAAAARoDkAAAEAAAAGrEYAAARTMTc0AaQ5AADGIgAACa1GAAAJIwAAAAkjAAAAAAAAAAAAAAAAAAmlOQAAAAkjAAAAEaU5AAABAAAABrFGAAAEUzE3NwGmOQAALwAAAAlWIAAAAAAAAAAAAAARpzkAAAEAAAAGs0YAAARTMTgzEas5AAABAAAABrRGAAAEUzE5MBGvOQAAAQAAAAa1RgAABFMxNDERszkAAAEAAAAGtkYAAARTMTQxEbc5AAABAAAABrdGAAAEUzE0MRG7OQAAAQAAAAa4RgAABFMxNDERvzkAAAEAAAAGuUYAAARTMTQxEcM5AAABAAAABrpGAAAEUzE0MRHHOQAAAQAAAAa7RgAABFMxNDERyzkAAAEAAAAGvEYAAARTMTQxEc85AAABAAAABr1GAAAEUzE0MRHTOQAAAQAAAAa+RgAABFMxNDER1zkAAAEAAAAGv0YAAARTMTQxEds5AAABAAAABsBGAAAEUzE0MRHfOQAAAQAAAAbBRgAABFMxNDIR4zkAAAEAAAAGwkYAAARTMjYwAec5AADGIgAACcNGAAAJIwAAAAkjAAAAAAAAAAAAAAAAAAnoOQAAAAkjAAAAEeg5AAABAAAABsdGAAAEUzI2MwHpOQAALwAAAAlWIAAAAAAAAAAAAAAR6jkAAAEAAAAGyUYAAARTMjY5Ae45AADGIgAACcpGAAAJIwAAAAkjAAAAAAAAAAAAAAAAAAnvOQAAAAkjAAAAEe85AAABAAAABs5GAAAEUzI3MgHwOQAALwAAAAlWIAAAAAAAAAAAAAAR8TkAAAEAAAAG0EYAAARTMjc4AfU5AADGIgAACdFGAAAJIwAAAAkjAAAAAAAAAAAAAAAAAAn2OQAAAAkjAAAAEfY5AAABAAAABtVGAAAEUzI4MQH3OQAALwAAAAlWIAAAAAAAAAAAAAAR+DkAAAEAAAAG10YAAARTMjg3Afw5AADGIgAACdhGAAAJIwAAAAkjAAAAAAAAAAAAAAAAAAn9OQAAAAkjAAAAEf05AAABAAAABtxGAAAEUzI5MAH+OQAALwAAAAlWIAAAAAAAAAAAAAAR/zkAAAEAAAAG3kYAAARTMjk2EQM6AAABAAAABt9GAAAEUzMwMxEHOgAAAQAAAAbgRgAABFMyNTQRCzoAAAEAAAAG4UYAAARTMjU0EQ86AAABAAAABuJGAAAEUzI1NBETOgAAAQAAAAbjRgAABFMyNTQRFzoAAAEAAAAG5EYAAARTMjU0ERs6AAABAAAABuVGAAAEUzI1NBEfOgAAAQAAAAbmRgAABFMyNTQRIzoAAAEAAAAG50YAAARTMjU0ESc6AAABAAAABuhGAAAEUzI1NBErOgAAAQAAAAbpRgAABFMyNTQRLzoAAAEAAAAG6kYAAARTMjU0ETM6AAABAAAAButGAAAEUzI1NBE3OgAAAQAAAAbsRgAABFMyNTUROzoAAAEAAAAG7UYAAARTMzczAT86AADGIgAACe5GAAAJIwAAAAkjAAAAAAAAAAAAAAAAAAlAOgAAAAkjAAAAEUA6AAABAAAABvJGAAAEUzM3NgFBOgAALwAAAAlWIAAAAAAAAAAAAAARQjoAAAEAAAAG9EYAAARTMzgyAUY6AADGIgAACfVGAAAJIwAAAAkjAAAAAAAAAAAAAAAAAAlHOgAAAAkjAAAAEUc6AAABAAAABvlGAAAEUzM4NQFIOgAALwAAAAlWIAAAAAAAAAAAAAARSToAAAEAAAAG+0YAAARTMzkxAU06AADGIgAACfxGAAAJIwAAAAkjAAAAAAAAAAAAAAAAAAlOOgAAAAkjAAAAEU46AAABAAAABgBHAAAEUzM5NAFPOgAALwAAAAlWIAAAAAAAAAAAAAARUDoAAAEAAAAGAkcAAARTNDAwAVQ6AADGIgAACQNHAAAJIwAAAAkjAAAAAAAAAAAAAAAAAAlVOgAAAAkjAAAAEVU6AAABAAAABgdHAAAEUzQwMwFWOgAALwAAAAlWIAAAAAAAAAAAAAARVzoAAAEAAAAGCUcAAARTNDA5EVs6AAABAAAABgpHAAAEUzQxNhFfOgAAAQAAAAYLRwAABFMzNjcRYzoAAAEAAAAGDEcAAARTMzY3EWc6AAABAAAABg1HAAAEUzM2NxFrOgAAAQAAAAYORwAABFMzNjcRbzoAAAEAAAAGD0cAAARTMzY3EXM6AAABAAAABhBHAAAEUzM2NxF3OgAAAQAAAAYRRwAABFMzNjcRezoAAAEAAAAGEkcAAARTMzY3EX86AAABAAAABhNHAAAEUzM2NxGDOgAAAQAAAAYURwAABFMzNjcRhzoAAAEAAAAGFUcAAARTMzY3EYs6AAABAAAABhZHAAAEUzM2NxGPOgAAAQAAAAYXRwAABFMzNjgRkzoAAAEAAAAGGEcAAANTMTIRlzoAAAEAAAAGGUcAAANTMjIRmzoAAAEAAAAGGkcAAANTMzIRnzoAAAEAAAAGG0cAAANTNDIRozoAAAEAAAAGHEcAAAJTMQGnOgAAxiIAAAkdRwAACSMAAAAJIwAAAAAAAAAAAAAAAAAJqDoAAAAJIwAAABGoOgAAAQAAAAYhRwAAAlM4Aak6AAAvAAAACVYgAAAAAAAAAAAAAAGqOgAAxiIAAAkjRwAACSMAAAAJIwAAAAAAAAAAAAAAAAAJqzoAAAAJIwAAABGrOgAAAQAAAAYnRwAAAlM4Aaw6AAAvAAAACVYgAAAAAAAAAAAAAAGtOgAAxiIAAAkpRwAACSMAAAAJIwAAAAAAAAAAAAAAAAAJrjoAAAAJIwAAABGuOgAAAQAAAAYtRwAAAlM4Aa86AAAvAAAACVYgAAAAAAAAAAAAAAGwOgAAxiIAAAkvRwAACSMAAAAJIwAAAAAAAAAAAAAAAAAJsToAAAAJIwAAABGxOgAAAQAAAAYzRwAAAlM4AbI6AAAvAAAACVYgAAAAAAAAAAAAAAGzOgAAxiIAAAk1RwAACSMAAAAJIwAAAAAAAAAAAAAAAAAJtDoAAAAJIwAAABG0OgAAAQAAAAY5RwAAAlM4AbU6AAAvAAAACVYgAAAAAAAAAAAAAAG2OgAAxiIAAAk7RwAACSMAAAAJIwAAAAAAAAAAAAAAAAAJtzoAAAAJIwAAABG3OgAAAQAAAAY/RwAAAlM4Abg6AAAvAAAACVYgAAAAAAAAAAAAAAG5OgAAxiIAAAlBRwAACSMAAAAJIwAAAAAAAAAAAAAAAAAJujoAAAAJIwAAABG6OgAAAQAAAAZFRwAAAlM4Abs6AAAvAAAACVYgAAAAAAAAAAAAAAG8OgAAxiIAAAlHRwAACSMAAAAJIwAAAAAAAAAAAAAAAAAJvToAAAAJIwAAABG9OgAAAQAAAAZLRwAAAlM4Ab46AAAvAAAACVYgAAAAAAAAAAAAAAG/OgAAxiIAAAlNRwAACSMAAAAJIwAAAAAAAAAAAAAAAAAJwDoAAAAJIwAAABHAOgAAAQAAAAZRRwAAAlM4AcE6AAAvAAAACVYgAAAAAAAAAAAAAAHCOgAAxiIAAAlTRwAACSMAAAAJIwAAAAAAAAAAAAAAAAAJwzoAAAAJIwAAABHDOgAAAQAAAAZXRwAAAlM4AcQ6AAAvAAAACVYgAAAAAAAAAAAAAAHFOgAAxiIAAAlZRwAACSMAAAAJIwAAAAAAAAAAAAAAAAAJxjoAAAAJIwAAABHGOgAAAQAAAAZdRwAAAlM4Acc6AAAvAAAACVYgAAAAAAAAAAAAAAHIOgAAxiIAAAlfRwAACSMAAAAJIwAAAAAAAAAAAAAAAAAJyToAAAAJIwAAABHJOgAAAQAAAAZjRwAAAlM4Aco6AAAvAAAACVYgAAAAAAAAAAAAAAHLOgAAxiIAAAllRwAACSMAAAAJIwAAAAAAAAAAAAAAAAAJzDoAAAAJIwAAABHMOgAAAQAAAAZpRwAAAlM5Ac06AAAvAAAACVYgAAAAAAAAAAAAAAHOOgAAxiIAAAlrRwAACSMAAAAJIwAAAAAAAAAAAAAAAAAJzzoAAAAJIwAAABHPOgAAAQAAAAZvRwAAA1MxMAHQOgAALwAAAAlWIAAAAAAAAAAAAAAR0ToAAAEAAAAGcUcAAANTNzER1ToAAAEAAAAGckcAAANTODER2ToAAAEAAAAGc0cAAANTOTER3ToAAAEAAAAGdEcAAARTMTAxEeE6AAABAAAABnVHAAAEUzExMRHlOgAAAQAAAAZ2RwAAA1M2MAHpOgAAxiIAAAl3RwAACSMAAAAJIwAAAAAAAAAAAAAAAAAJ6joAAAAJIwAAABHqOgAAAQAAAAZ7RwAAA1M2NwHrOgAALwAAAAlWIAAAAAAAAAAAAAAB7DoAAMYiAAAJfUcAAAkjAAAACSMAAAAAAAAAAAAAAAAACe06AAAACSMAAAAR7ToAAAEAAAAGgUcAAANTNjcB7joAAC8AAAAJViAAAAAAAAAAAAAAAe86AADGIgAACYNHAAAJIwAAAAkjAAAAAAAAAAAAAAAAAAnwOgAAAAkjAAAAEfA6AAABAAAABodHAAADUzY3AfE6AAAvAAAACVYgAAAAAAAAAAAAAAHyOgAAxiIAAAmJRwAACSMAAAAJIwAAAAAAAAAAAAAAAAAJ8zoAAAAJIwAAABHzOgAAAQAAAAaNRwAAA1M2NwH0OgAALwAAAAlWIAAAAAAAAAAAAAAB9ToAAMYiAAAJj0cAAAkjAAAACSMAAAAAAAAAAAAAAAAACfY6AAAACSMAAAAR9joAAAEAAAAGk0cAAANTNjcB9zoAAC8AAAAJViAAAAAAAAAAAAAAAfg6AADGIgAACZVHAAAJIwAAAAkjAAAAAAAAAAAAAAAAAAn5OgAAAAkjAAAAEfk6AAABAAAABplHAAADUzY3Afo6AAAvAAAACVYgAAAAAAAAAAAAAAH7OgAAxiIAAAmbRwAACSMAAAAJIwAAAAAAAAAAAAAAAAAJ/DoAAAAJIwAAABH8OgAAAQAAAAafRwAAA1M2NwH9OgAALwAAAAlWIAAAAAAAAAAAAAAB/joAAMYiAAAJoUcAAAkjAAAACSMAAAAAAAAAAAAAAAAACf86AAAACSMAAAAR/zoAAAEAAAAGpUcAAANTNjcBADsAAC8AAAAJViAAAAAAAAAAAAAAAQE7AADGIgAACadHAAAJIwAAAAkjAAAAAAAAAAAAAAAAAAkCOwAAAAkjAAAAEQI7AAABAAAABqtHAAADUzY3AQM7AAAvAAAACVYgAAAAAAAAAAAAAAEEOwAAxiIAAAmtRwAACSMAAAAJIwAAAAAAAAAAAAAAAAAJBTsAAAAJIwAAABEFOwAAAQAAAAaxRwAAA1M2NwEGOwAALwAAAAlWIAAAAAAAAAAAAAABBzsAAMYiAAAJs0cAAAkjAAAACSMAAAAAAAAAAAAAAAAACQg7AAAACSMAAAARCDsAAAEAAAAGt0cAAANTNjcBCTsAAC8AAAAJViAAAAAAAAAAAAAAAQo7AADGIgAACblHAAAJIwAAAAkjAAAAAAAAAAAAAAAAAAkLOwAAAAkjAAAAEQs7AAABAAAABr1HAAADUzY3AQw7AAAvAAAACVYgAAAAAAAAAAAAAAENOwAAxiIAAAm/RwAACSMAAAAJIwAAAAAAAAAAAAAAAAAJDjsAAAAJIwAAABEOOwAAAQAAAAbDRwAAA1M2OAEPOwAALwAAAAlWIAAAAAAAAAAAAAABEDsAAMYiAAAJxUcAAAkjAAAACSMAAAAAAAAAAAAAAAAACRE7AAAACSMAAAARETsAAAEAAAAGyUcAAANTNjkBEjsAAC8AAAAJViAAAAAAAAAAAAAAERM7AAABAAAABstHAAADUzM1ARc7AADGIgAACcxHAAAJIwAAAAkjAAAAAAAAAAAAAAAAAAkYOwAAAAkjAAAAERg7AAABAAAABtBHAAADUzM4ARk7AAAvAAAACVYgAAAAAAAAAAAAAAEaOwAAxiIAAAnSRwAACSMAAAAJIwAAAAAAAAAAAAAAAAAJGzsAAAAJIwAAABEbOwAAAQAAAAbWRwAAA1MzOAEcOwAALwAAAAlWIAAAAAAAAAAAAAABHTsAAMYiAAAJ2EcAAAkjAAAACSMAAAAAAAAAAAAAAAAACR47AAAACSMAAAARHjsAAAEAAAAG3EcAAANTMzgBHzsAAC8AAAAJViAAAAAAAAAAAAAAESA7AAABAAAABt5HAAADUzQ0ESQ7AAABAAAABt9HAAADUzQ5ASg7AADGIgAACeBHAAAJIwAAAAkjAAAAAAAAAAAAAAAAAAkpOwAAAAkjAAAAESk7AAABAAAABuRHAAADUzUyASo7AAAvAAAACVYgAAAAAAAAAAAAAAErOwAAxiIAAAnmRwAACSMAAAAJIwAAAAAAAAAAAAAAAAAJLDsAAAAJIwAAABEsOwAAAQAAAAbqRwAAA1M1MgEtOwAALwAAAAlWIAAAAAAAAAAAAAABLjsAAMYiAAAJ7EcAAAkjAAAACSMAAAAAAAAAAAAAAAAACS87AAAACSMAAAARLzsAAAEAAAAG8EcAAANTNTIBMDsAAC8AAAAJViAAAAAAAAAAAAAAETE7AAABAAAABvJHAAADUzU4ETU7AAABAAAABvNHAAADUzYzATk7AADGIgAACfRHAAAJIwAAAAkjAAAAAAAAAAAAAAAAAAk6OwAAAAkjAAAAETo7AAABAAAABvhHAAADUzY2ATs7AAAvAAAACVYgAAAAAAAAAAAAAAE8OwAAxiIAAAn6RwAACSMAAAAJIwAAAAAAAAAAAAAAAAAJPTsAAAAJIwAAABE9OwAAAQAAAAb+RwAAA1M2NgE+OwAALwAAAAlWIAAAAAAAAAAAAAABPzsAAMYiAAAJAEgAAAkjAAAACSMAAAAAAAAAAAAAAAAACUA7AAAACSMAAAARQDsAAAEAAAAGBEgAAANTNjYBQTsAAC8AAAAJViAAAAAAAAAAAAAAEUI7AAABAAAABgZIAAADUzI5EUY7AAABAAAABgdIAAADUzI5EUo7AAABAAAABghIAAADUzI5EU47AAABAAAABglIAAADUzI5EVI7AAABAAAABgpIAAADUzI5EVY7AAABAAAABgtIAAADUzI5EVo7AAABAAAABgxIAAADUzI5EV47AAABAAAABg1IAAADUzI5EWI7AAABAAAABg5IAAADUzI5EWY7AAABAAAABg9IAAADUzI5EWo7AAABAAAABhBIAAADUzI5EW47AAABAAAABhFIAAADUzI5EXI7AAABAAAABhJIAAADUzMwEXY7AAABAAAABhNIAAADUzM0AXo7AADGIgAACRRIAAAJIwAAAAkjAAAAAAAAAAAAAAAAAAl7OwAAAAkjAAAAEXs7AAABAAAABhhIAAADUzM3AXw7AAAvAAAACVYgAAAAAAAAAAAAABF9OwAAAQAAAAYaSAAAA1M0MwGBOwAAxiIAAAkbSAAACSMAAAAJIwAAAAAAAAAAAAAAAAAJgjsAAAAJIwAAABGCOwAAAQAAAAYfSAAAA1M0NgGDOwAALwAAAAlWIAAAAAAAAAAAAAARhDsAAAEAAAAGIUgAAANTNTIBiDsAAMYiAAAJIkgAAAkjAAAACSMAAAAAAAAAAAAAAAAACYk7AAAACSMAAAARiTsAAAEAAAAGJkgAAANTNTUBijsAAC8AAAAJViAAAAAAAAAAAAAAEYs7AAABAAAABihIAAADUzYxAY87AADGIgAACSlIAAAJIwAAAAkjAAAAAAAAAAAAAAAAAAmQOwAAAAkjAAAAEZA7AAABAAAABi1IAAADUzY0AZE7AAAvAAAACVYgAAAAAAAAAAAAABGSOwAAAQAAAAYvSAAAA1M3MBGWOwAAAQAAAAYwSAAAA1M3NxGaOwAAAQAAAAYxSAAAA1MyOBGeOwAAAQAAAAYySAAAA1MyOBGiOwAAAQAAAAYzSAAAA1MyOBGmOwAAAQAAAAY0SAAAA1MyOBGqOwAAAQAAAAY1SAAAA1MyOBGuOwAAAQAAAAY2SAAAA1MyOBGyOwAAAQAAAAY3SAAAA1MyOBG2OwAAAQAAAAY4SAAAA1MyOBG6OwAAAQAAAAY5SAAAA1MyOBG+OwAAAQAAAAY6SAAAA1MyOBHCOwAAAQAAAAY7SAAAA1MyOBHGOwAAAQAAAAY8SAAAA1MyOBHKOwAAAQAAAAY9SAAAA1MyORHOOwAAAQAAAAY+SAAABFMxNDcB0jsAAMYiAAAJP0gAAAkjAAAACSMAAAAAAAAAAAAAAAAACdM7AAAACSMAAAAR0zsAAAEAAAAGQ0gAAARTMTUwAdQ7AAAvAAAACVYgAAAAAAAAAAAAABHVOwAAAQAAAAZFSAAABFMxNTYB2TsAAMYiAAAJRkgAAAkjAAAACSMAAAAAAAAAAAAAAAAACdo7AAAACSMAAAAR2jsAAAEAAAAGSkgAAARTMTU5Ads7AAAvAAAACVYgAAAAAAAAAAAAABHcOwAAAQAAAAZMSAAABFMxNjUB4DsAAMYiAAAJTUgAAAkjAAAACSMAAAAAAAAAAAAAAAAACeE7AAAACSMAAAAR4TsAAAEAAAAGUUgAAARTMTY4AeI7AAAvAAAACVYgAAAAAAAAAAAAABHjOwAAAQAAAAZTSAAABFMxNzQB5zsAAMYiAAAJVEgAAAkjAAAACSMAAAAAAAAAAAAAAAAACeg7AAAACSMAAAAR6DsAAAEAAAAGWEgAAARTMTc3Aek7AAAvAAAACVYgAAAAAAAAAAAAABHqOwAAAQAAAAZaSAAABFMxODMR7jsAAAEAAAAGW0gAAARTMTkwEfI7AAABAAAABlxIAAAEUzE0MRH2OwAAAQAAAAZdSAAABFMxNDER+jsAAAEAAAAGXkgAAARTMTQxEf47AAABAAAABl9IAAAEUzE0MRECPAAAAQAAAAZgSAAABFMxNDERBjwAAAEAAAAGYUgAAARTMTQxEQo8AAABAAAABmJIAAAEUzE0MREOPAAAAQAAAAZjSAAABFMxNDEREjwAAAEAAAAGZEgAAARTMTQxERY8AAABAAAABmVIAAAEUzE0MREaPAAAAQAAAAZmSAAABFMxNDERHjwAAAEAAAAGZ0gAAARTMTQxESI8AAABAAAABmhIAAAEUzE0MhEmPAAAAQAAAAZpSAAABFMyNjABKjwAAMYiAAAJakgAAAkjAAAACSMAAAAAAAAAAAAAAAAACSs8AAAACSMAAAARKzwAAAEAAAAGbkgAAARTMjYzASw8AAAvAAAACVYgAAAAAAAAAAAAABEtPAAAAQAAAAZwSAAABFMyNjkBMTwAAMYiAAAJcUgAAAkjAAAACSMAAAAAAAAAAAAAAAAACTI8AAAACSMAAAARMjwAAAEAAAAGdUgAAARTMjcyATM8AAAvAAAACVYgAAAAAAAAAAAAABE0PAAAAQAAAAZ3SAAABFMyNzgBODwAAMYiAAAJeEgAAAkjAAAACSMAAAAAAAAAAAAAAAAACTk8AAAACSMAAAAROTwAAAEAAAAGfEgAAARTMjgxATo8AAAvAAAACVYgAAAAAAAAAAAAABE7PAAAAQAAAAZ+SAAABFMyODcBPzwAAMYiAAAJf0gAAAkjAAAACSMAAAAAAAAAAAAAAAAACUA8AAAACSMAAAARQDwAAAEAAAAGg0gAAARTMjkwAUE8AAAvAAAACVYgAAAAAAAAAAAAABFCPAAAAQAAAAaFSAAABFMyOTYRRjwAAAEAAAAGhkgAAARTMzAzEUo8AAABAAAABodIAAAEUzI1NBFOPAAAAQAAAAaISAAABFMyNTQRUjwAAAEAAAAGiUgAAARTMjU0EVY8AAABAAAABopIAAAEUzI1NBFaPAAAAQAAAAaLSAAABFMyNTQRXjwAAAEAAAAGjEgAAARTMjU0EWI8AAABAAAABo1IAAAEUzI1NBFmPAAAAQAAAAaOSAAABFMyNTQRajwAAAEAAAAGj0gAAARTMjU0EW48AAABAAAABpBIAAAEUzI1NBFyPAAAAQAAAAaRSAAABFMyNTQRdjwAAAEAAAAGkkgAAARTMjU0EXo8AAABAAAABpNIAAAEUzI1NRF+PAAAAQAAAAaUSAAABFMzNzMBgjwAAMYiAAAJlUgAAAkjAAAACSMAAAAAAAAAAAAAAAAACYM8AAAACSMAAAARgzwAAAEAAAAGmUgAAARTMzc2AYQ8AAAvAAAACVYgAAAAAAAAAAAAABGFPAAAAQAAAAabSAAABFMzODIBiTwAAMYiAAAJnEgAAAkjAAAACSMAAAAAAAAAAAAAAAAACYo8AAAACSMAAAARijwAAAEAAAAGoEgAAARTMzg1AYs8AAAvAAAACVYgAAAAAAAAAAAAABGMPAAAAQAAAAaiSAAABFMzOTEBkDwAAMYiAAAJo0gAAAkjAAAACSMAAAAAAAAAAAAAAAAACZE8AAAACSMAAAARkTwAAAEAAAAGp0gAAARTMzk0AZI8AAAvAAAACVYgAAAAAAAAAAAAABGTPAAAAQAAAAapSAAABFM0MDABlzwAAMYiAAAJqkgAAAkjAAAACSMAAAAAAAAAAAAAAAAACZg8AAAACSMAAAARmDwAAAEAAAAGrkgAAARTNDAzAZk8AAAvAAAACVYgAAAAAAAAAAAAABGaPAAAAQAAAAawSAAABFM0MDkRnjwAAAEAAAAGsUgAAARTNDE2EaI8AAABAAAABrJIAAAEUzM2NxGmPAAAAQAAAAazSAAABFMzNjcRqjwAAAEAAAAGtEgAAARTMzY3Ea48AAABAAAABrVIAAAEUzM2NxGyPAAAAQAAAAa2SAAABFMzNjcRtjwAAAEAAAAGt0gAAARTMzY3Ebo8AAABAAAABrhIAAAEUzM2NxG+PAAAAQAAAAa5SAAABFMzNjcRwjwAAAEAAAAGukgAAARTMzY3EcY8AAABAAAABrtIAAAEUzM2NxHKPAAAAQAAAAa8SAAABFMzNjcRzjwAAAEAAAAGvUgAAARTMzY3EdI8AAABAAAABr5IAAAEUzM2OBHWPAAAAQAAAAa/SAAAA1MzNhHaPAAAAQAAAAbASAAAA1M0MRHePAAAAQAAAAbBSAAAA1MyOQHiPAAAxiIAAAnCSAAACSMAAAAJIwAAAAAAAAAAAAAAAAAJ4zwAAAAJIwAAABHjPAAAAQAAAAbGSAAAA1MzNAHkPAAALwAAAAlWIAAAAAAAAAAAAAAB5TwAAMYiAAAJyEgAAAkjAAAACSMAAAAAAAAAAAAAAAAACeY8AAAACSMAAAAR5jwAAAEAAAAGzEgAAANTMzQB5zwAAC8AAAAJViAAAAAAAAAAAAAAAeg8AADGIgAACc5IAAAJIwAAAAkjAAAAAAAAAAAAAAAAAAnpPAAAAAkjAAAAEek8AAABAAAABtJIAAADUzM0Aeo8AAAvAAAACVYgAAAAAAAAAAAAAAHrPAAAxiIAAAnUSAAACSMAAAAJIwAAAAAAAAAAAAAAAAAJ7DwAAAAJIwAAABHsPAAAAQAAAAbYSAAAA1MzNAHtPAAALwAAAAlWIAAAAAAAAAAAAAAB7jwAAMYiAAAJ2kgAAAkjAAAACSMAAAAAAAAAAAAAAAAACe88AAAACSMAAAAR7zwAAAEAAAAG3kgAAANTMzQB8DwAAC8AAAAJViAAAAAAAAAAAAAAAfE8AADGIgAACeBIAAAJIwAAAAkjAAAAAAAAAAAAAAAAAAnyPAAAAAkjAAAAEfI8AAABAAAABuRIAAADUzM0AfM8AAAvAAAACVYgAAAAAAAAAAAAAAH0PAAAxiIAAAnmSAAACSMAAAAJIwAAAAAAAAAAAAAAAAAJ9TwAAAAJIwAAABH1PAAAAQAAAAbqSAAAA1MzNAH2PAAALwAAAAlWIAAAAAAAAAAAAAAB9zwAAMYiAAAJ7EgAAAkjAAAACSMAAAAAAAAAAAAAAAAACfg8AAAACSMAAAAR+DwAAAEAAAAG8EgAAANTMzQB+TwAAC8AAAAJViAAAAAAAAAAAAAAAfo8AADGIgAACfJIAAAJIwAAAAkjAAAAAAAAAAAAAAAAAAn7PAAAAAkjAAAAEfs8AAABAAAABvZIAAADUzM0Afw8AAAvAAAACVYgAAAAAAAAAAAAAAH9PAAAxiIAAAn4SAAACSMAAAAJIwAAAAAAAAAAAAAAAAAJ/jwAAAAJIwAAABH+PAAAAQAAAAb8SAAAA1MzNAH/PAAALwAAAAlWIAAAAAAAAAAAAAABAD0AAMYiAAAJ/kgAAAkjAAAACSMAAAAAAAAAAAAAAAAACQE9AAAACSMAAAARAT0AAAEAAAAGAkkAAANTMzQBAj0AAC8AAAAJViAAAAAAAAAAAAAAAQM9AADGIgAACQRJAAAJIwAAAAkjAAAAAAAAAAAAAAAAAAkEPQAAAAkjAAAAEQQ9AAABAAAABghJAAADUzM0AQU9AAAvAAAACVYgAAAAAAAAAAAAABEGPQAAAQAAAAYKSQAAA1MzNBEKPQAAAQAAAAYLSQAAA1MzOREOPQAAAQAAAAYMSQAAA1MyNwESPQAAxiIAAAkNSQAACSMAAAAJIwAAAAAAAAAAAAAAAAAJEz0AAAAJIwAAABETPQAAAQAAAAYRSQAAA1MzMgEUPQAALwAAAAlWIAAAAAAAAAAAAAABFT0AAMYiAAAJE0kAAAkjAAAACSMAAAAAAAAAAAAAAAAACRY9AAAACSMAAAARFj0AAAEAAAAGF0kAAANTMzIBFz0AAC8AAAAJViAAAAAAAAAAAAAAARg9AADGIgAACRlJAAAJIwAAAAkjAAAAAAAAAAAAAAAAAAkZPQAAAAkjAAAAERk9AAABAAAABh1JAAADUzMyARo9AAAvAAAACVYgAAAAAAAAAAAAAAEbPQAAxiIAAAkfSQAACSMAAAAJIwAAAAAAAAAAAAAAAAAJHD0AAAAJIwAAABEcPQAAAQAAAAYjSQAAA1MzMgEdPQAALwAAAAlWIAAAAAAAAAAAAAABHj0AAMYiAAAJJUkAAAkjAAAACSMAAAAAAAAAAAAAAAAACR89AAAACSMAAAARHz0AAAEAAAAGKUkAAANTMzIBID0AAC8AAAAJViAAAAAAAAAAAAAAASE9AADGIgAACStJAAAJIwAAAAkjAAAAAAAAAAAAAAAAAAkiPQAAAAkjAAAAESI9AAABAAAABi9JAAADUzMyASM9AAAvAAAACVYgAAAAAAAAAAAAAAEkPQAAxiIAAAkxSQAACSMAAAAJIwAAAAAAAAAAAAAAAAAJJT0AAAAJIwAAABElPQAAAQAAAAY1SQAAA1MzMgEmPQAALwAAAAlWIAAAAAAAAAAAAAABJz0AAMYiAAAJN0kAAAkjAAAACSMAAAAAAAAAAAAAAAAACSg9AAAACSMAAAARKD0AAAEAAAAGO0kAAANTMzIBKT0AAC8AAAAJViAAAAAAAAAAAAAAASo9AADGIgAACT1JAAAJIwAAAAkjAAAAAAAAAAAAAAAAAAkrPQAAAAkjAAAAESs9AAABAAAABkFJAAADUzMyASw9AAAvAAAACVYgAAAAAAAAAAAAAAEtPQAAxiIAAAlDSQAACSMAAAAJIwAAAAAAAAAAAAAAAAAJLj0AAAAJIwAAABEuPQAAAQAAAAZHSQAAA1MzMgEvPQAALwAAAAlWIAAAAAAAAAAAAAABMD0AAMYiAAAJSUkAAAkjAAAACSMAAAAAAAAAAAAAAAAACTE9AAAACSMAAAARMT0AAAEAAAAGTUkAAANTMzIBMj0AAC8AAAAJViAAAAAAAAAAAAAAATM9AADGIgAACU9JAAAJIwAAAAkjAAAAAAAAAAAAAAAAAAk0PQAAAAkjAAAAETQ9AAABAAAABlNJAAADUzMyATU9AAAvAAAACVYgAAAAAAAAAAAAABE2PQAAAQAAAAZVSQAABFMxMTEROj0AAAEAAAAGVkkAAARTMTIxET49AAABAAAABldJAAAEUzEzMRFCPQAAAQAAAAZYSQAABFMxNDERRj0AAAEAAAAGWUkAAARTMTUxEUo9AAABAAAABlpJAAAEUzE2MRFOPQAAAQAAAAZbSQAABFMxNzERUj0AAAEAAAAGXEkAAARTMTgxEVY9AAABAAAABl1JAAAEUzEwMAFaPQAAxiIAAAleSQAACSMAAAAJIwAAAAAAAAAAAAAAAAAJWz0AAAAJIwAAABFbPQAAAQAAAAZiSQAABFMxMDcBXD0AAC8AAAAJViAAAAAAAAAAAAAAAV09AADGIgAACWRJAAAJIwAAAAkjAAAAAAAAAAAAAAAAAAlePQAAAAkjAAAAEV49AAABAAAABmhJAAAEUzEwNwFfPQAALwAAAAlWIAAAAAAAAAAAAAABYD0AAMYiAAAJakkAAAkjAAAACSMAAAAAAAAAAAAAAAAACWE9AAAACSMAAAARYT0AAAEAAAAGbkkAAARTMTA3AWI9AAAvAAAACVYgAAAAAAAAAAAAAAFjPQAAxiIAAAlwSQAACSMAAAAJIwAAAAAAAAAAAAAAAAAJZD0AAAAJIwAAABFkPQAAAQAAAAZ0SQAABFMxMDcBZT0AAC8AAAAJViAAAAAAAAAAAAAAAWY9AADGIgAACXZJAAAJIwAAAAkjAAAAAAAAAAAAAAAAAAlnPQAAAAkjAAAAEWc9AAABAAAABnpJAAAEUzEwNwFoPQAALwAAAAlWIAAAAAAAAAAAAAABaT0AAMYiAAAJfEkAAAkjAAAACSMAAAAAAAAAAAAAAAAACWo9AAAACSMAAAARaj0AAAEAAAAGgEkAAARTMTA3AWs9AAAvAAAACVYgAAAAAAAAAAAAAAFsPQAAxiIAAAmCSQAACSMAAAAJIwAAAAAAAAAAAAAAAAAJbT0AAAAJIwAAABFtPQAAAQAAAAaGSQAABFMxMDcBbj0AAC8AAAAJViAAAAAAAAAAAAAAAW89AADGIgAACYhJAAAJIwAAAAkjAAAAAAAAAAAAAAAAAAlwPQAAAAkjAAAAEXA9AAABAAAABoxJAAAEUzEwOAFxPQAALwAAAAlWIAAAAAAAAAAAAAABcj0AAMYiAAAJjkkAAAkjAAAACSMAAAAAAAAAAAAAAAAACXM9AAAACSMAAAARcz0AAAEAAAAGkkkAAARTMTA5AXQ9AAAvAAAACVYgAAAAAAAAAAAAABF1PQAAAQAAAAaUSQAABFMzMTQReT0AAAEAAAAGlUkAAARTMzI0EX09AAABAAAABpZJAAAEUzMzNBGBPQAAAQAAAAaXSQAABFMzNDQRhT0AAAEAAAAGmEkAAARTMzU0EYk9AAABAAAABplJAAAEUzM2NBGNPQAAAQAAAAaaSQAABFMzNzQRkT0AAAEAAAAGm0kAAARTMzg0EZU9AAABAAAABpxJAAAEUzM5NBGZPQAAAQAAAAadSQAABFMzMDMBnT0AAMYiAAAJnkkAAAkjAAAACSMAAAAAAAAAAAAAAAAACZ49AAAACSMAAAARnj0AAAEAAAAGokkAAARTMzEwAZ89AAAvAAAACVYgAAAAAAAAAAAAAAGgPQAAxiIAAAmkSQAACSMAAAAJIwAAAAAAAAAAAAAAAAAJoT0AAAAJIwAAABGhPQAAAQAAAAaoSQAABFMzMTABoj0AAC8AAAAJViAAAAAAAAAAAAAAAaM9AADGIgAACapJAAAJIwAAAAkjAAAAAAAAAAAAAAAAAAmkPQAAAAkjAAAAEaQ9AAABAAAABq5JAAAEUzMxMAGlPQAALwAAAAlWIAAAAAAAAAAAAAABpj0AAMYiAAAJsEkAAAkjAAAACSMAAAAAAAAAAAAAAAAACac9AAAACSMAAAARpz0AAAEAAAAGtEkAAARTMzEwAag9AAAvAAAACVYgAAAAAAAAAAAAAAGpPQAAxiIAAAm2SQAACSMAAAAJIwAAAAAAAAAAAAAAAAAJqj0AAAAJIwAAABGqPQAAAQAAAAa6SQAABFMzMTABqz0AAC8AAAAJViAAAAAAAAAAAAAAAaw9AADGIgAACbxJAAAJIwAAAAkjAAAAAAAAAAAAAAAAAAmtPQAAAAkjAAAAEa09AAABAAAABsBJAAAEUzMxMAGuPQAALwAAAAlWIAAAAAAAAAAAAAABrz0AAMYiAAAJwkkAAAkjAAAACSMAAAAAAAAAAAAAAAAACbA9AAAACSMAAAARsD0AAAEAAAAGxkkAAARTMzEwAbE9AAAvAAAACVYgAAAAAAAAAAAAAAGyPQAAxiIAAAnISQAACSMAAAAJIwAAAAAAAAAAAAAAAAAJsz0AAAAJIwAAABGzPQAAAQAAAAbMSQAABFMzMTEBtD0AAC8AAAAJViAAAAAAAAAAAAAAAbU9AADGIgAACc5JAAAJIwAAAAkjAAAAAAAAAAAAAAAAAAm2PQAAAAkjAAAAEbY9AAABAAAABtJJAAAEUzMxMgG3PQAALwAAAAlWIAAAAAAAAAAAAAARuD0AAAEAAAAG1EkAAARTNDgwEbw9AAABAAAABtVJAAAEUzQ5MBHAPQAAAQAAAAbWSQAABFM0NjkBxD0AAMYiAAAJ10kAAAkjAAAACSMAAAAAAAAAAAAAAAAACcU9AAAACSMAAAARxT0AAAEAAAAG20kAAARTNDc2AcY9AAAvAAAACVYgAAAAAAAAAAAAAAHHPQAAxiIAAAndSQAACSMAAAAJIwAAAAAAAAAAAAAAAAAJyD0AAAAJIwAAABHIPQAAAQAAAAbhSQAABFM0NzYByT0AAC8AAAAJViAAAAAAAAAAAAAAAco9AADGIgAACeNJAAAJIwAAAAkjAAAAAAAAAAAAAAAAAAnLPQAAAAkjAAAAEcs9AAABAAAABudJAAAEUzQ3NgHMPQAALwAAAAlWIAAAAAAAAAAAAAABzT0AAMYiAAAJ6UkAAAkjAAAACSMAAAAAAAAAAAAAAAAACc49AAAACSMAAAARzj0AAAEAAAAG7UkAAARTNDc2Ac89AAAvAAAACVYgAAAAAAAAAAAAAAHQPQAAxiIAAAnvSQAACSMAAAAJIwAAAAAAAAAAAAAAAAAJ0T0AAAAJIwAAABHRPQAAAQAAAAbzSQAABFM0NzYB0j0AAC8AAAAJViAAAAAAAAAAAAAAAdM9AADGIgAACfVJAAAJIwAAAAkjAAAAAAAAAAAAAAAAAAnUPQAAAAkjAAAAEdQ9AAABAAAABvlJAAAEUzQ3NgHVPQAALwAAAAlWIAAAAAAAAAAAAAAB1j0AAMYiAAAJ+0kAAAkjAAAACSMAAAAAAAAAAAAAAAAACdc9AAAACSMAAAAR1z0AAAEAAAAG/0kAAARTNDc3Adg9AAAvAAAACVYgAAAAAAAAAAAAAAHZPQAAxiIAAAkBSgAACSMAAAAJIwAAAAAAAAAAAAAAAAAJ2j0AAAAJIwAAABHaPQAAAQAAAAYFSgAABFM0NzgB2z0AAC8AAAAJViAAAAAAAAAAAAAAEdw9AAABAAAABgdKAAAEUzU2MQHgPQAAxiIAAAkISgAACSMAAAAJIwAAAAAAAAAAAAAAAAAJ4T0AAAAJIwAAABHhPQAAAQAAAAYMSgAABFM1NjQB4j0AAC8AAAAJViAAAAAAAAAAAAAAAeM9AADGIgAACQ5KAAAJIwAAAAkjAAAAAAAAAAAAAAAAAAnkPQAAAAkjAAAAEeQ9AAABAAAABhJKAAAEUzU3MQHlPQAALwAAAAlWIAAAAAAAAAAAAAAB5j0AAMYiAAAJFEoAAAkjAAAACSMAAAAAAAAAAAAAAAAACec9AAAACSMAAAAR5z0AAAEAAAAGGEoAAARTNTc4Aeg9AAAvAAAACVYgAAAAAAAAAAAAAAHpPQAAxiIAAAkaSgAACSMAAAAJIwAAAAAAAAAAAAAAAAAJ6j0AAAAJIwAAABHqPQAAAQAAAAYeSgAABFM1ODUB6z0AAC8AAAAJViAAAAAAAAAAAAAAEew9AAABAAAABiBKAAAEUzU5MQHwPQAAxiIAAAkhSgAACSMAAAAJIwAAAAAAAAAAAAAAAAAJ8T0AAAAJIwAAABHxPQAAAQAAAAYlSgAABFM1OTQB8j0AAC8AAAAJViAAAAAAAAAAAAAAEfM9AAABAAAABidKAAAEUzYwMAH3PQAAxiIAAAkoSgAACSMAAAAJIwAAAAAAAAAAAAAAAAAJ+D0AAAAJIwAAABH4PQAAAQAAAAYsSgAABFM2MDMB+T0AAC8AAAAJViAAAAAAAAAAAAAAAfo9AADGIgAACS5KAAAJIwAAAAkjAAAAAAAAAAAAAAAAAAn7PQAAAAkjAAAAEfs9AAABAAAABjJKAAAEUzYxMAH8PQAALwAAAAlWIAAAAAAAAAAAAAAB/T0AAMYiAAAJNEoAAAkjAAAACSMAAAAAAAAAAAAAAAAACf49AAAACSMAAAAR/j0AAAEAAAAGOEoAAARTNjE3Af89AAAvAAAACVYgAAAAAAAAAAAAAAEAPgAAxiIAAAk6SgAACSMAAAAJIwAAAAAAAAAAAAAAAAAJAT4AAAAJIwAAABEBPgAAAQAAAAY+SgAABFM2MjQBAj4AAC8AAAAJViAAAAAAAAAAAAAAEQM+AAABAAAABkBKAAAEUzYzMAEHPgAAxiIAAAlBSgAACSMAAAAJIwAAAAAAAAAAAAAAAAAJCD4AAAAJIwAAABEIPgAAAQAAAAZFSgAABFM2MzMBCT4AAC8AAAAJViAAAAAAAAAAAAAAAQo+AADGIgAACUdKAAAJIwAAAAkjAAAAAAAAAAAAAAAAAAkLPgAAAAkjAAAAEQs+AAABAAAABktKAAAEUzY0MAEMPgAALwAAAAlWIAAAAAAAAAAAAAABDT4AAMYiAAAJTUoAAAkjAAAACSMAAAAAAAAAAAAAAAAACQ4+AAAACSMAAAARDj4AAAEAAAAGUUoAAARTNjQ3AQ8+AAAvAAAACVYgAAAAAAAAAAAAAAEQPgAAxiIAAAlTSgAACSMAAAAJIwAAAAAAAAAAAAAAAAAJET4AAAAJIwAAABERPgAAAQAAAAZXSgAABFM2NTQBEj4AAC8AAAAJViAAAAAAAAAAAAAAERM+AAABAAAABllKAAAEUzY2MBEXPgAAAQAAAAZaSgAABFM2NjcRGz4AAAEAAAAGW0oAAARTNjc0ER8+AAABAAAABlxKAAAEUzY4MREjPgAAAQAAAAZdSgAABFM1NTIBJz4AAMYiAAAJXkoAAAkjAAAACSMAAAAAAAAAAAAAAAAACSg+AAAACSMAAAARKD4AAAEAAAAGYkoAAARTNTU4ASk+AAAvAAAACVYgAAAAAAAAAAAAAAEqPgAAxiIAAAlkSgAACSMAAAAJIwAAAAAAAAAAAAAAAAAJKz4AAAAJIwAAABErPgAAAQAAAAZoSgAABFM1NTgBLD4AAC8AAAAJViAAAAAAAAAAAAAAAS0+AADGIgAACWpKAAAJIwAAAAkjAAAAAAAAAAAAAAAAAAkuPgAAAAkjAAAAES4+AAABAAAABm5KAAAEUzU1OAEvPgAALwAAAAlWIAAAAAAAAAAAAAABMD4AAMYiAAAJcEoAAAkjAAAACSMAAAAAAAAAAAAAAAAACTE+AAAACSMAAAARMT4AAAEAAAAGdEoAAARTNTU4ATI+AAAvAAAACVYgAAAAAAAAAAAAAAEzPgAAxiIAAAl2SgAACSMAAAAJIwAAAAAAAAAAAAAAAAAJND4AAAAJIwAAABE0PgAAAQAAAAZ6SgAABFM1NTgBNT4AAC8AAAAJViAAAAAAAAAAAAAAATY+AADGIgAACXxKAAAJIwAAAAkjAAAAAAAAAAAAAAAAAAk3PgAAAAkjAAAAETc+AAABAAAABoBKAAAEUzU1OAE4PgAALwAAAAlWIAAAAAAAAAAAAAABOT4AAMYiAAAJgkoAAAkjAAAACSMAAAAAAAAAAAAAAAAACTo+AAAACSMAAAAROj4AAAEAAAAGhkoAAARTNTU5ATs+AAAvAAAACVYgAAAAAAAAAAAAABE8PgAAAQAAAAaISgAAA1MzNAFAPgAAxiIAAAmJSgAACSMAAAAJIwAAAAAAAAAAAAAAAAAJQT4AAAAJIwAAABFBPgAAAQAAAAaNSgAAA1MzNwFCPgAALwAAAAlWIAAAAAAAAAAAAAARQz4AAAEAAAAGj0oAAANTNDMBRz4AAMYiAAAJkEoAAAkjAAAACSMAAAAAAAAAAAAAAAAACUg+AAAACSMAAAARSD4AAAEAAAAGlEoAAANTNDYBST4AAC8AAAAJViAAAAAAAAAAAAAAEUo+AAABAAAABpZKAAADUzUyAU4+AADGIgAACZdKAAAJIwAAAAkjAAAAAAAAAAAAAAAAAAlPPgAAAAkjAAAAEU8+AAABAAAABptKAAADUzU1AVA+AAAvAAAACVYgAAAAAAAAAAAAABFRPgAAAQAAAAadSgAAA1M2MQFVPgAAxiIAAAmeSgAACSMAAAAJIwAAAAAAAAAAAAAAAAAJVj4AAAAJIwAAABFWPgAAAQAAAAaiSgAAA1M2NAFXPgAALwAAAAlWIAAAAAAAAAAAAAARWD4AAAEAAAAGpEoAAANTNzARXD4AAAEAAAAGpUoAAANTNzcRYD4AAAEAAAAGpkoAAANTMjgRZD4AAAEAAAAGp0oAAANTMjgRaD4AAAEAAAAGqEoAAANTMjgRbD4AAAEAAAAGqUoAAANTMjgRcD4AAAEAAAAGqkoAAANTMjgRdD4AAAEAAAAGq0oAAANTMjgReD4AAAEAAAAGrEoAAANTMjgRfD4AAAEAAAAGrUoAAANTMjgRgD4AAAEAAAAGrkoAAANTMjgRhD4AAAEAAAAGr0oAAANTMjgRiD4AAAEAAAAGsEoAAANTMjgRjD4AAAEAAAAGsUoAAANTMjgRkD4AAAEAAAAGskoAAANTMjkRlD4AAAEAAAAGs0oAAARTMTQ3AZg+AADGIgAACbRKAAAJIwAAAAkjAAAAAAAAAAAAAAAAAAmZPgAAAAkjAAAAEZk+AAABAAAABrhKAAAEUzE1MAGaPgAALwAAAAlWIAAAAAAAAAAAAAARmz4AAAEAAAAGukoAAARTMTU2AZ8+AADGIgAACbtKAAAJIwAAAAkjAAAAAAAAAAAAAAAAAAmgPgAAAAkjAAAAEaA+AAABAAAABr9KAAAEUzE1OQGhPgAALwAAAAlWIAAAAAAAAAAAAAARoj4AAAEAAAAGwUoAAARTMTY1AaY+AADGIgAACcJKAAAJIwAAAAkjAAAAAAAAAAAAAAAAAAmnPgAAAAkjAAAAEac+AAABAAAABsZKAAAEUzE2OAGoPgAALwAAAAlWIAAAAAAAAAAAAAARqT4AAAEAAAAGyEoAAARTMTc0Aa0+AADGIgAACclKAAAJIwAAAAkjAAAAAAAAAAAAAAAAAAmuPgAAAAkjAAAAEa4+AAABAAAABs1KAAAEUzE3NwGvPgAALwAAAAlWIAAAAAAAAAAAAAARsD4AAAEAAAAGz0oAAARTMTgzEbQ+AAABAAAABtBKAAAEUzE5MBG4PgAAAQAAAAbRSgAABFMxNDERvD4AAAEAAAAG0koAAARTMTQxEcA+AAABAAAABtNKAAAEUzE0MRHEPgAAAQAAAAbUSgAABFMxNDERyD4AAAEAAAAG1UoAAARTMTQxEcw+AAABAAAABtZKAAAEUzE0MRHQPgAAAQAAAAbXSgAABFMxNDER1D4AAAEAAAAG2EoAAARTMTQxEdg+AAABAAAABtlKAAAEUzE0MRHcPgAAAQAAAAbaSgAABFMxNDER4D4AAAEAAAAG20oAAARTMTQxEeQ+AAABAAAABtxKAAAEUzE0MRHoPgAAAQAAAAbdSgAABFMxNDIR7D4AAAEAAAAG3koAAARTMjYwAfA+AADGIgAACd9KAAAJIwAAAAkjAAAAAAAAAAAAAAAAAAnxPgAAAAkjAAAAEfE+AAABAAAABuNKAAAEUzI2MwHyPgAALwAAAAlWIAAAAAAAAAAAAAAR8z4AAAEAAAAG5UoAAARTMjY5Afc+AADGIgAACeZKAAAJIwAAAAkjAAAAAAAAAAAAAAAAAAn4PgAAAAkjAAAAEfg+AAABAAAABupKAAAEUzI3MgH5PgAALwAAAAlWIAAAAAAAAAAAAAAR+j4AAAEAAAAG7EoAAARTMjc4Af4+AADGIgAACe1KAAAJIwAAAAkjAAAAAAAAAAAAAAAAAAn/PgAAAAkjAAAAEf8+AAABAAAABvFKAAAEUzI4MQEAPwAALwAAAAlWIAAAAAAAAAAAAAARAT8AAAEAAAAG80oAAARTMjg3AQU/AADGIgAACfRKAAAJIwAAAAkjAAAAAAAAAAAAAAAAAAkGPwAAAAkjAAAAEQY/AAABAAAABvhKAAAEUzI5MAEHPwAALwAAAAlWIAAAAAAAAAAAAAARCD8AAAEAAAAG+koAAARTMjk2EQw/AAABAAAABvtKAAAEUzMwMxEQPwAAAQAAAAb8SgAABFMyNTQRFD8AAAEAAAAG/UoAAARTMjU0ERg/AAABAAAABv5KAAAEUzI1NBEcPwAAAQAAAAb/SgAABFMyNTQRID8AAAEAAAAGAEsAAARTMjU0ESQ/AAABAAAABgFLAAAEUzI1NBEoPwAAAQAAAAYCSwAABFMyNTQRLD8AAAEAAAAGA0sAAARTMjU0ETA/AAABAAAABgRLAAAEUzI1NBE0PwAAAQAAAAYFSwAABFMyNTQROD8AAAEAAAAGBksAAARTMjU0ETw/AAABAAAABgdLAAAEUzI1NBFAPwAAAQAAAAYISwAABFMyNTURRD8AAAEAAAAGCUsAAARTMzczAUg/AADGIgAACQpLAAAJIwAAAAkjAAAAAAAAAAAAAAAAAAlJPwAAAAkjAAAAEUk/AAABAAAABg5LAAAEUzM3NgFKPwAALwAAAAlWIAAAAAAAAAAAAAARSz8AAAEAAAAGEEsAAARTMzgyAU8/AADGIgAACRFLAAAJIwAAAAkjAAAAAAAAAAAAAAAAAAlQPwAAAAkjAAAAEVA/AAABAAAABhVLAAAEUzM4NQFRPwAALwAAAAlWIAAAAAAAAAAAAAARUj8AAAEAAAAGF0sAAARTMzkxAVY/AADGIgAACRhLAAAJIwAAAAkjAAAAAAAAAAAAAAAAAAlXPwAAAAkjAAAAEVc/AAABAAAABhxLAAAEUzM5NAFYPwAALwAAAAlWIAAAAAAAAAAAAAARWT8AAAEAAAAGHksAAARTNDAwAV0/AADGIgAACR9LAAAJIwAAAAkjAAAAAAAAAAAAAAAAAAlePwAAAAkjAAAAEV4/AAABAAAABiNLAAAEUzQwMwFfPwAALwAAAAlWIAAAAAAAAAAAAAARYD8AAAEAAAAGJUsAAARTNDA5EWQ/AAABAAAABiZLAAAEUzQxNhFoPwAAAQAAAAYnSwAABFMzNjcRbD8AAAEAAAAGKEsAAARTMzY3EXA/AAABAAAABilLAAAEUzM2NxF0PwAAAQAAAAYqSwAABFMzNjcReD8AAAEAAAAGK0sAAARTMzY3EXw/AAABAAAABixLAAAEUzM2NxGAPwAAAQAAAAYtSwAABFMzNjcRhD8AAAEAAAAGLksAAARTMzY3EYg/AAABAAAABi9LAAAEUzM2NxGMPwAAAQAAAAYwSwAABFMzNjcRkD8AAAEAAAAGMUsAAARTMzY3EZQ/AAABAAAABjJLAAAEUzM2NxGYPwAAAQAAAAYzSwAABFMzNjgRnD8AAAEAAAAGNEsAAANTMzQRoD8AAAEAAAAGNUsAAANTMzkRpD8AAAEAAAAGNksAAANTMjcBqD8AAMYiAAAJN0sAAAkjAAAACSMAAAAAAAAAAAAAAAAACak/AAAACSMAAAARqT8AAAEAAAAGO0sAAANTMzIBqj8AAC8AAAAJViAAAAAAAAAAAAAAAas/AADGIgAACT1LAAAJIwAAAAkjAAAAAAAAAAAAAAAAAAmsPwAAAAkjAAAAEaw/AAABAAAABkFLAAADUzMyAa0/AAAvAAAACVYgAAAAAAAAAAAAAAGuPwAAxiIAAAlDSwAACSMAAAAJIwAAAAAAAAAAAAAAAAAJrz8AAAAJIwAAABGvPwAAAQAAAAZHSwAAA1MzMgGwPwAALwAAAAlWIAAAAAAAAAAAAAABsT8AAMYiAAAJSUsAAAkjAAAACSMAAAAAAAAAAAAAAAAACbI/AAAACSMAAAARsj8AAAEAAAAGTUsAAANTMzIBsz8AAC8AAAAJViAAAAAAAAAAAAAAAbQ/AADGIgAACU9LAAAJIwAAAAkjAAAAAAAAAAAAAAAAAAm1PwAAAAkjAAAAEbU/AAABAAAABlNLAAADUzMyAbY/AAAvAAAACVYgAAAAAAAAAAAAAAG3PwAAxiIAAAlVSwAACSMAAAAJIwAAAAAAAAAAAAAAAAAJuD8AAAAJIwAAABG4PwAAAQAAAAZZSwAAA1MzMgG5PwAALwAAAAlWIAAAAAAAAAAAAAABuj8AAMYiAAAJW0sAAAkjAAAACSMAAAAAAAAAAAAAAAAACbs/AAAACSMAAAARuz8AAAEAAAAGX0sAAANTMzIBvD8AAC8AAAAJViAAAAAAAAAAAAAAAb0/AADGIgAACWFLAAAJIwAAAAkjAAAAAAAAAAAAAAAAAAm+PwAAAAkjAAAAEb4/AAABAAAABmVLAAADUzMyAb8/AAAvAAAACVYgAAAAAAAAAAAAAAHAPwAAxiIAAAlnSwAACSMAAAAJIwAAAAAAAAAAAAAAAAAJwT8AAAAJIwAAABHBPwAAAQAAAAZrSwAAA1MzMgHCPwAALwAAAAlWIAAAAAAAAAAAAAABwz8AAMYiAAAJbUsAAAkjAAAACSMAAAAAAAAAAAAAAAAACcQ/AAAACSMAAAARxD8AAAEAAAAGcUsAAANTMzIBxT8AAC8AAAAJViAAAAAAAAAAAAAAAcY/AADGIgAACXNLAAAJIwAAAAkjAAAAAAAAAAAAAAAAAAnHPwAAAAkjAAAAEcc/AAABAAAABndLAAADUzMyAcg/AAAvAAAACVYgAAAAAAAAAAAAAAHJPwAAxiIAAAl5SwAACSMAAAAJIwAAAAAAAAAAAAAAAAAJyj8AAAAJIwAAABHKPwAAAQAAAAZ9SwAAA1MzMgHLPwAALwAAAAlWIAAAAAAAAAAAAAARzD8AAAEAAAAGf0sAAARTMTEzEdA/AAABAAAABoBLAAAEUzEyMxHUPwAAAQAAAAaBSwAABFMxMzMR2D8AAAEAAAAGgksAAARTMTQzEdw/AAABAAAABoNLAAAEUzE1MxHgPwAAAQAAAAaESwAABFMxMDIB5D8AAMYiAAAJhUsAAAkjAAAACSMAAAAAAAAAAAAAAAAACeU/AAAACSMAAAAR5T8AAAEAAAAGiUsAAARTMTA5AeY/AAAvAAAACVYgAAAAAAAAAAAAAAHnPwAAxiIAAAmLSwAACSMAAAAJIwAAAAAAAAAAAAAAAAAJ6D8AAAAJIwAAABHoPwAAAQAAAAaPSwAABFMxMDkB6T8AAC8AAAAJViAAAAAAAAAAAAAAAeo/AADGIgAACZFLAAAJIwAAAAkjAAAAAAAAAAAAAAAAAAnrPwAAAAkjAAAAEes/AAABAAAABpVLAAAEUzEwOQHsPwAALwAAAAlWIAAAAAAAAAAAAAAB7T8AAMYiAAAJl0sAAAkjAAAACSMAAAAAAAAAAAAAAAAACe4/AAAACSMAAAAR7j8AAAEAAAAGm0sAAARTMTA5Ae8/AAAvAAAACVYgAAAAAAAAAAAAAAHwPwAAxiIAAAmdSwAACSMAAAAJIwAAAAAAAAAAAAAAAAAJ8T8AAAAJIwAAABHxPwAAAQAAAAahSwAABFMxMDkB8j8AAC8AAAAJViAAAAAAAAAAAAAAAfM/AADGIgAACaNLAAAJIwAAAAkjAAAAAAAAAAAAAAAAAAn0PwAAAAkjAAAAEfQ/AAABAAAABqdLAAAEUzEwOQH1PwAALwAAAAlWIAAAAAAAAAAAAAAB9j8AAMYiAAAJqUsAAAkjAAAACSMAAAAAAAAAAAAAAAAACfc/AAAACSMAAAAR9z8AAAEAAAAGrUsAAARTMTA5Afg/AAAvAAAACVYgAAAAAAAAAAAAAAH5PwAAxiIAAAmvSwAACSMAAAAJIwAAAAAAAAAAAAAAAAAJ+j8AAAAJIwAAABH6PwAAAQAAAAazSwAABFMxMDkB+z8AAC8AAAAJViAAAAAAAAAAAAAAAfw/AADGIgAACbVLAAAJIwAAAAkjAAAAAAAAAAAAAAAAAAn9PwAAAAkjAAAAEf0/AAABAAAABrlLAAAEUzEwOQH+PwAALwAAAAlWIAAAAAAAAAAAAAAB/z8AAMYiAAAJu0sAAAkjAAAACSMAAAAAAAAAAAAAAAAACQBAAAAACSMAAAARAEAAAAEAAAAGv0sAAARTMTA5AQFAAAAvAAAACVYgAAAAAAAAAAAAAAECQAAAxiIAAAnBSwAACSMAAAAJIwAAAAAAAAAAAAAAAAAJA0AAAAAJIwAAABEDQAAAAQAAAAbFSwAABFMxMDkBBEAAAC8AAAAJViAAAAAAAAAAAAAAAQVAAADGIgAACcdLAAAJIwAAAAkjAAAAAAAAAAAAAAAAAAkGQAAAAAkjAAAAEQZAAAABAAAABstLAAAEUzEwOQEHQAAALwAAAAlWIAAAAAAAAAAAAAABCEAAAMYiAAAJzUsAAAkjAAAACSMAAAAAAAAAAAAAAAAACQlAAAAACSMAAAARCUAAAAEAAAAG0UsAAARTMTEwAQpAAAAvAAAACVYgAAAAAAAAAAAAAAELQAAAxiIAAAnTSwAACSMAAAAJIwAAAAAAAAAAAAAAAAAJDEAAAAAJIwAAABEMQAAAAQAAAAbXSwAABFMxMTEBDUAAAC8AAAAJViAAAAAAAAAAAAAAEQ5AAAABAAAABtlLAAAEUzE4NxESQAAAAQAAAAbaSwAABFMxOTcRFkAAAAEAAAAG20sAAARTMjA3ERpAAAABAAAABtxLAAAEUzIxNxEeQAAAAQAAAAbdSwAABFMxNzYBIkAAAMYiAAAJ3ksAAAkjAAAACSMAAAAAAAAAAAAAAAAACSNAAAAACSMAAAARI0AAAAEAAAAG4ksAAARTMTgzASRAAAAvAAAACVYgAAAAAAAAAAAAAAElQAAAxiIAAAnkSwAACSMAAAAJIwAAAAAAAAAAAAAAAAAJJkAAAAAJIwAAABEmQAAAAQAAAAboSwAABFMxODMBJ0AAAC8AAAAJViAAAAAAAAAAAAAAAShAAADGIgAACepLAAAJIwAAAAkjAAAAAAAAAAAAAAAAAAkpQAAAAAkjAAAAESlAAAABAAAABu5LAAAEUzE4MwEqQAAALwAAAAlWIAAAAAAAAAAAAAABK0AAAMYiAAAJ8EsAAAkjAAAACSMAAAAAAAAAAAAAAAAACSxAAAAACSMAAAARLEAAAAEAAAAG9EsAAARTMTgzAS1AAAAvAAAACVYgAAAAAAAAAAAAAAEuQAAAxiIAAAn2SwAACSMAAAAJIwAAAAAAAAAAAAAAAAAJL0AAAAAJIwAAABEvQAAAAQAAAAb6SwAABFMxODMBMEAAAC8AAAAJViAAAAAAAAAAAAAAATFAAADGIgAACfxLAAAJIwAAAAkjAAAAAAAAAAAAAAAAAAkyQAAAAAkjAAAAETJAAAABAAAABgBMAAAEUzE4MwEzQAAALwAAAAlWIAAAAAAAAAAAAAABNEAAAMYiAAAJAkwAAAkjAAAACSMAAAAAAAAAAAAAAAAACTVAAAAACSMAAAARNUAAAAEAAAAGBkwAAARTMTgzATZAAAAvAAAACVYgAAAAAAAAAAAAAAE3QAAAxiIAAAkITAAACSMAAAAJIwAAAAAAAAAAAAAAAAAJOEAAAAAJIwAAABE4QAAAAQAAAAYMTAAABFMxODMBOUAAAC8AAAAJViAAAAAAAAAAAAAAATpAAADGIgAACQ5MAAAJIwAAAAkjAAAAAAAAAAAAAAAAAAk7QAAAAAkjAAAAETtAAAABAAAABhJMAAAEUzE4MwE8QAAALwAAAAlWIAAAAAAAAAAAAAABPUAAAMYiAAAJFEwAAAkjAAAACSMAAAAAAAAAAAAAAAAACT5AAAAACSMAAAARPkAAAAEAAAAGGEwAAARTMTgzAT9AAAAvAAAACVYgAAAAAAAAAAAAAAFAQAAAxiIAAAkaTAAACSMAAAAJIwAAAAAAAAAAAAAAAAAJQUAAAAAJIwAAABFBQAAAAQAAAAYeTAAABFMxODMBQkAAAC8AAAAJViAAAAAAAAAAAAAAAUNAAADGIgAACSBMAAAJIwAAAAkjAAAAAAAAAAAAAAAAAAlEQAAAAAkjAAAAEURAAAABAAAABiRMAAAEUzE4MwFFQAAALwAAAAlWIAAAAAAAAAAAAAABRkAAAMYiAAAJJkwAAAkjAAAACSMAAAAAAAAAAAAAAAAACUdAAAAACSMAAAARR0AAAAEAAAAGKkwAAARTMTg0AUhAAAAvAAAACVYgAAAAAAAAAAAAAAFJQAAAxiIAAAksTAAACSMAAAAJIwAAAAAAAAAAAAAAAAAJSkAAAAAJIwAAABFKQAAAAQAAAAYwTAAABFMxODUBS0AAAC8AAAAJViAAAAAAAAAAAAAAEUxAAAABAAAABjJMAAAEUzI5MxFQQAAAAQAAAAYzTAAABFMzMDMRVEAAAAEAAAAGNEwAAARTMjgyAVhAAADGIgAACTVMAAAJIwAAAAkjAAAAAAAAAAAAAAAAAAlZQAAAAAkjAAAAEVlAAAABAAAABjlMAAAEUzI4OQFaQAAALwAAAAlWIAAAAAAAAAAAAAABW0AAAMYiAAAJO0wAAAkjAAAACSMAAAAAAAAAAAAAAAAACVxAAAAACSMAAAARXEAAAAEAAAAGP0wAAARTMjg5AV1AAAAvAAAACVYgAAAAAAAAAAAAAAFeQAAAxiIAAAlBTAAACSMAAAAJIwAAAAAAAAAAAAAAAAAJX0AAAAAJIwAAABFfQAAAAQAAAAZFTAAABFMyODkBYEAAAC8AAAAJViAAAAAAAAAAAAAAAWFAAADGIgAACUdMAAAJIwAAAAkjAAAAAAAAAAAAAAAAAAliQAAAAAkjAAAAEWJAAAABAAAABktMAAAEUzI4OQFjQAAALwAAAAlWIAAAAAAAAAAAAAABZEAAAMYiAAAJTUwAAAkjAAAACSMAAAAAAAAAAAAAAAAACWVAAAAACSMAAAARZUAAAAEAAAAGUUwAAARTMjg5AWZAAAAvAAAACVYgAAAAAAAAAAAAAAFnQAAAxiIAAAlTTAAACSMAAAAJIwAAAAAAAAAAAAAAAAAJaEAAAAAJIwAAABFoQAAAAQAAAAZXTAAABFMyODkBaUAAAC8AAAAJViAAAAAAAAAAAAAAAWpAAADGIgAACVlMAAAJIwAAAAkjAAAAAAAAAAAAAAAAAAlrQAAAAAkjAAAAEWtAAAABAAAABl1MAAAEUzI4OQFsQAAALwAAAAlWIAAAAAAAAAAAAAABbUAAAMYiAAAJX0wAAAkjAAAACSMAAAAAAAAAAAAAAAAACW5AAAAACSMAAAARbkAAAAEAAAAGY0wAAARTMjg5AW9AAAAvAAAACVYgAAAAAAAAAAAAAAFwQAAAxiIAAAllTAAACSMAAAAJIwAAAAAAAAAAAAAAAAAJcUAAAAAJIwAAABFxQAAAAQAAAAZpTAAABFMyODkBckAAAC8AAAAJViAAAAAAAAAAAAAAAXNAAADGIgAACWtMAAAJIwAAAAkjAAAAAAAAAAAAAAAAAAl0QAAAAAkjAAAAEXRAAAABAAAABm9MAAAEUzI4OQF1QAAALwAAAAlWIAAAAAAAAAAAAAABdkAAAMYiAAAJcUwAAAkjAAAACSMAAAAAAAAAAAAAAAAACXdAAAAACSMAAAARd0AAAAEAAAAGdUwAAARTMjg5AXhAAAAvAAAACVYgAAAAAAAAAAAAAAF5QAAAxiIAAAl3TAAACSMAAAAJIwAAAAAAAAAAAAAAAAAJekAAAAAJIwAAABF6QAAAAQAAAAZ7TAAABFMyODkBe0AAAC8AAAAJViAAAAAAAAAAAAAAAXxAAADGIgAACX1MAAAJIwAAAAkjAAAAAAAAAAAAAAAAAAl9QAAAAAkjAAAAEX1AAAABAAAABoFMAAAEUzI5MAF+QAAALwAAAAlWIAAAAAAAAAAAAAABf0AAAMYiAAAJg0wAAAkjAAAACSMAAAAAAAAAAAAAAAAACYBAAAAACSMAAAARgEAAAAEAAAAGh0wAAARTMjkxAYFAAAAvAAAACVYgAAAAAAAAAAAAABGCQAAAAQAAAAaJTAAABFMzMzURhkAAAAEAAAAGikwAAARTMzQ1EYpAAAABAAAABotMAAAEUzM1NRGOQAAAAQAAAAaMTAAABFMzNjURkkAAAAEAAAAGjUwAAARTMzc1EZZAAAABAAAABo5MAAAEUzM4NRGaQAAAAQAAAAaPTAAABFMzMjQBnkAAAMYiAAAJkEwAAAkjAAAACSMAAAAAAAAAAAAAAAAACZ9AAAAACSMAAAARn0AAAAEAAAAGlEwAAARTMzMxAaBAAAAvAAAACVYgAAAAAAAAAAAAAAGhQAAAxiIAAAmWTAAACSMAAAAJIwAAAAAAAAAAAAAAAAAJokAAAAAJIwAAABGiQAAAAQAAAAaaTAAABFMzMzEBo0AAAC8AAAAJViAAAAAAAAAAAAAAAaRAAADGIgAACZxMAAAJIwAAAAkjAAAAAAAAAAAAAAAAAAmlQAAAAAkjAAAAEaVAAAABAAAABqBMAAAEUzMzMQGmQAAALwAAAAlWIAAAAAAAAAAAAAABp0AAAMYiAAAJokwAAAkjAAAACSMAAAAAAAAAAAAAAAAACahAAAAACSMAAAARqEAAAAEAAAAGpkwAAARTMzMxAalAAAAvAAAACVYgAAAAAAAAAAAAAAGqQAAAxiIAAAmoTAAACSMAAAAJIwAAAAAAAAAAAAAAAAAJq0AAAAAJIwAAABGrQAAAAQAAAAasTAAABFMzMzEBrEAAAC8AAAAJViAAAAAAAAAAAAAAAa1AAADGIgAACa5MAAAJIwAAAAkjAAAAAAAAAAAAAAAAAAmuQAAAAAkjAAAAEa5AAAABAAAABrJMAAAEUzMzMQGvQAAALwAAAAlWIAAAAAAAAAAAAAABsEAAAMYiAAAJtEwAAAkjAAAACSMAAAAAAAAAAAAAAAAACbFAAAAACSMAAAARsUAAAAEAAAAGuEwAAARTMzMxAbJAAAAvAAAACVYgAAAAAAAAAAAAAAGzQAAAxiIAAAm6TAAACSMAAAAJIwAAAAAAAAAAAAAAAAAJtEAAAAAJIwAAABG0QAAAAQAAAAa+TAAABFMzMzEBtUAAAC8AAAAJViAAAAAAAAAAAAAAAbZAAADGIgAACcBMAAAJIwAAAAkjAAAAAAAAAAAAAAAAAAm3QAAAAAkjAAAAEbdAAAABAAAABsRMAAAEUzMzMQG4QAAALwAAAAlWIAAAAAAAAAAAAAABuUAAAMYiAAAJxkwAAAkjAAAACSMAAAAAAAAAAAAAAAAACbpAAAAACSMAAAARukAAAAEAAAAGykwAAARTMzMxAbtAAAAvAAAACVYgAAAAAAAAAAAAAAG8QAAAxiIAAAnMTAAACSMAAAAJIwAAAAAAAAAAAAAAAAAJvUAAAAAJIwAAABG9QAAAAQAAAAbQTAAABFMzMzEBvkAAAC8AAAAJViAAAAAAAAAAAAAAAb9AAADGIgAACdJMAAAJIwAAAAkjAAAAAAAAAAAAAAAAAAnAQAAAAAkjAAAAEcBAAAABAAAABtZMAAAEUzMzMQHBQAAALwAAAAlWIAAAAAAAAAAAAAABwkAAAMYiAAAJ2EwAAAkjAAAACSMAAAAAAAAAAAAAAAAACcNAAAAACSMAAAARw0AAAAEAAAAG3EwAAARTMzMyAcRAAAAvAAAACVYgAAAAAAAAAAAAAAHFQAAAxiIAAAneTAAACSMAAAAJIwAAAAAAAAAAAAAAAAAJxkAAAAAJIwAAABHGQAAAAQAAAAbiTAAABFMzMzMBx0AAAC8AAAAJViAAAAAAAAAAAAAAEchAAAABAAAABuRMAAAEUzQ3MBHMQAAAAQAAAAblTAAABFM0ODAR0EAAAAEAAAAG5kwAAARTNDkwEdRAAAABAAAABudMAAAEUzUwMBHYQAAAAQAAAAboTAAABFM1MTAR3EAAAAEAAAAG6UwAAARTNTIwEeBAAAABAAAABupMAAAEUzUyOBHkQAAAAQAAAAbrTAAABFM1MzgR6EAAAAEAAAAG7EwAAARTNTQ4EexAAAABAAAABu1MAAAEUzU1OBHwQAAAAQAAAAbuTAAABFM0NTkB9EAAAMYiAAAJ70wAAAkjAAAACSMAAAAAAAAAAAAAAAAACfVAAAAACSMAAAAR9UAAAAEAAAAG80wAAARTNDY2AfZAAAAvAAAACVYgAAAAAAAAAAAAAAH3QAAAxiIAAAn1TAAACSMAAAAJIwAAAAAAAAAAAAAAAAAJ+EAAAAAJIwAAABH4QAAAAQAAAAb5TAAABFM0NjYB+UAAAC8AAAAJViAAAAAAAAAAAAAAAfpAAADGIgAACftMAAAJIwAAAAkjAAAAAAAAAAAAAAAAAAn7QAAAAAkjAAAAEftAAAABAAAABv9MAAAEUzQ2NgH8QAAALwAAAAlWIAAAAAAAAAAAAAAB/UAAAMYiAAAJAU0AAAkjAAAACSMAAAAAAAAAAAAAAAAACf5AAAAACSMAAAAR/kAAAAEAAAAGBU0AAARTNDY2Af9AAAAvAAAACVYgAAAAAAAAAAAAAAEAQQAAxiIAAAkHTQAACSMAAAAJIwAAAAAAAAAAAAAAAAAJAUEAAAAJIwAAABEBQQAAAQAAAAYLTQAABFM0NjYBAkEAAC8AAAAJViAAAAAAAAAAAAAAAQNBAADGIgAACQ1NAAAJIwAAAAkjAAAAAAAAAAAAAAAAAAkEQQAAAAkjAAAAEQRBAAABAAAABhFNAAAEUzQ2NgEFQQAALwAAAAlWIAAAAAAAAAAAAAABBkEAAMYiAAAJE00AAAkjAAAACSMAAAAAAAAAAAAAAAAACQdBAAAACSMAAAARB0EAAAEAAAAGF00AAARTNDY2AQhBAAAvAAAACVYgAAAAAAAAAAAAAAEJQQAAxiIAAAkZTQAACSMAAAAJIwAAAAAAAAAAAAAAAAAJCkEAAAAJIwAAABEKQQAAAQAAAAYdTQAABFM0NjYBC0EAAC8AAAAJViAAAAAAAAAAAAAAAQxBAADGIgAACR9NAAAJIwAAAAkjAAAAAAAAAAAAAAAAAAkNQQAAAAkjAAAAEQ1BAAABAAAABiNNAAAEUzQ2NgEOQQAALwAAAAlWIAAAAAAAAAAAAAABD0EAAMYiAAAJJU0AAAkjAAAACSMAAAAAAAAAAAAAAAAACRBBAAAACSMAAAAREEEAAAEAAAAGKU0AAARTNDY2ARFBAAAvAAAACVYgAAAAAAAAAAAAAAESQQAAxiIAAAkrTQAACSMAAAAJIwAAAAAAAAAAAAAAAAAJE0EAAAAJIwAAABETQQAAAQAAAAYvTQAABFM0NjYBFEEAAC8AAAAJViAAAAAAAAAAAAAAARVBAADGIgAACTFNAAAJIwAAAAkjAAAAAAAAAAAAAAAAAAkWQQAAAAkjAAAAERZBAAABAAAABjVNAAAEUzQ2NgEXQQAALwAAAAlWIAAAAAAAAAAAAAABGEEAAMYiAAAJN00AAAkjAAAACSMAAAAAAAAAAAAAAAAACRlBAAAACSMAAAARGUEAAAEAAAAGO00AAARTNDY3ARpBAAAvAAAACVYgAAAAAAAAAAAAAAEbQQAAxiIAAAk9TQAACSMAAAAJIwAAAAAAAAAAAAAAAAAJHEEAAAAJIwAAABEcQQAAAQAAAAZBTQAABFM0NjgBHUEAAC8AAAAJViAAAAAAAAAAAAAAER5BAAABAAAABkNNAAAEUzU5MxEiQQAAAQAAAAZETQAABFM1OTgRJkEAAAEAAAAGRU0AAARTNjAzESpBAAABAAAABkZNAAAEUzYwOBEuQQAAAQAAAAZHTQAABFM1ODkRMkEAAAEAAAAGSE0AAARTNTg5ETZBAAABAAAABklNAAAEUzU4ORE6QQAAAQAAAAZKTQAABFM1ODkRPkEAAAEAAAAGS00AAARTNjE1EUJBAAABAAAABkxNAAAEUzcwOBFGQQAAAQAAAAZNTQAABFM3MTgRSkEAAAEAAAAGTk0AAARTNzI4EU5BAAABAAAABk9NAAAEUzczOBFSQQAAAQAAAAZQTQAABFM2OTcBVkEAAMYiAAAJUU0AAAkjAAAACSMAAAAAAAAAAAAAAAAACVdBAAAACSMAAAARV0EAAAEAAAAGVU0AAARTNzA0AVhBAAAvAAAACVYgAAAAAAAAAAAAAAFZQQAAxiIAAAlXTQAACSMAAAAJIwAAAAAAAAAAAAAAAAAJWkEAAAAJIwAAABFaQQAAAQAAAAZbTQAABFM3MDQBW0EAAC8AAAAJViAAAAAAAAAAAAAAAVxBAADGIgAACV1NAAAJIwAAAAkjAAAAAAAAAAAAAAAAAAldQQAAAAkjAAAAEV1BAAABAAAABmFNAAAEUzcwNAFeQQAALwAAAAlWIAAAAAAAAAAAAAABX0EAAMYiAAAJY00AAAkjAAAACSMAAAAAAAAAAAAAAAAACWBBAAAACSMAAAARYEEAAAEAAAAGZ00AAARTNzA0AWFBAAAvAAAACVYgAAAAAAAAAAAAAAFiQQAAxiIAAAlpTQAACSMAAAAJIwAAAAAAAAAAAAAAAAAJY0EAAAAJIwAAABFjQQAAAQAAAAZtTQAABFM3MDQBZEEAAC8AAAAJViAAAAAAAAAAAAAAAWVBAADGIgAACW9NAAAJIwAAAAkjAAAAAAAAAAAAAAAAAAlmQQAAAAkjAAAAEWZBAAABAAAABnNNAAAEUzcwNAFnQQAALwAAAAlWIAAAAAAAAAAAAAABaEEAAMYiAAAJdU0AAAkjAAAACSMAAAAAAAAAAAAAAAAACWlBAAAACSMAAAARaUEAAAEAAAAGeU0AAARTNzA0AWpBAAAvAAAACVYgAAAAAAAAAAAAAAFrQQAAxiIAAAl7TQAACSMAAAAJIwAAAAAAAAAAAAAAAAAJbEEAAAAJIwAAABFsQQAAAQAAAAZ/TQAABFM3MDQBbUEAAC8AAAAJViAAAAAAAAAAAAAAAW5BAADGIgAACYFNAAAJIwAAAAkjAAAAAAAAAAAAAAAAAAlvQQAAAAkjAAAAEW9BAAABAAAABoVNAAAEUzcwNAFwQQAALwAAAAlWIAAAAAAAAAAAAAABcUEAAMYiAAAJh00AAAkjAAAACSMAAAAAAAAAAAAAAAAACXJBAAAACSMAAAARckEAAAEAAAAGi00AAARTNzA0AXNBAAAvAAAACVYgAAAAAAAAAAAAAAF0QQAAxiIAAAmNTQAACSMAAAAJIwAAAAAAAAAAAAAAAAAJdUEAAAAJIwAAABF1QQAAAQAAAAaRTQAABFM3MDQBdkEAAC8AAAAJViAAAAAAAAAAAAAAAXdBAADGIgAACZNNAAAJIwAAAAkjAAAAAAAAAAAAAAAAAAl4QQAAAAkjAAAAEXhBAAABAAAABpdNAAAEUzcwNAF5QQAALwAAAAlWIAAAAAAAAAAAAAABekEAAMYiAAAJmU0AAAkjAAAACSMAAAAAAAAAAAAAAAAACXtBAAAACSMAAAARe0EAAAEAAAAGnU0AAARTNzA1AXxBAAAvAAAACVYgAAAAAAAAAAAAAAF9QQAAxiIAAAmfTQAACSMAAAAJIwAAAAAAAAAAAAAAAAAJfkEAAAAJIwAAABF+QQAAAQAAAAajTQAABFM3MDYBf0EAAC8AAAAJViAAAAAAAAAAAAAAEYBBAAABAAAABqVNAAAEUzc2NRGEQQAAAQAAAAamTQAABFM3NzARiEEAAAEAAAAGp00AAARTNzU4AYxBAADGIgAACahNAAAJIwAAAAkjAAAAAAAAAAAAAAAAAAmNQQAAAAkjAAAAEY1BAAABAAAABqxNAAAEUzc2MwGOQQAALwAAAAlWIAAAAAAAAAAAAAABj0EAAMYiAAAJrk0AAAkjAAAACSMAAAAAAAAAAAAAAAAACZBBAAAACSMAAAARkEEAAAEAAAAGsk0AAARTNzYzAZFBAAAvAAAACVYgAAAAAAAAAAAAAAGSQQAAxiIAAAm0TQAACSMAAAAJIwAAAAAAAAAAAAAAAAAJk0EAAAAJIwAAABGTQQAAAQAAAAa4TQAABFM3NjMBlEEAAC8AAAAJViAAAAAAAAAAAAAAEZVBAAABAAAABrpNAAAEUzgzNQGZQQAAxiIAAAm7TQAACSMAAAAJIwAAAAAAAAAAAAAAAAAJmkEAAAAJIwAAABGaQQAAAQAAAAa/TQAABFM4MzgBm0EAAC8AAAAJViAAAAAAAAAAAAAAAZxBAADGIgAACcFNAAAJIwAAAAkjAAAAAAAAAAAAAAAAAAmdQQAAAAkjAAAAEZ1BAAABAAAABsVNAAAEUzg0NQGeQQAALwAAAAlWIAAAAAAAAAAAAAABn0EAAMYiAAAJx00AAAkjAAAACSMAAAAAAAAAAAAAAAAACaBBAAAACSMAAAARoEEAAAEAAAAGy00AAARTODUyAaFBAAAvAAAACVYgAAAAAAAAAAAAAAGiQQAAxiIAAAnNTQAACSMAAAAJIwAAAAAAAAAAAAAAAAAJo0EAAAAJIwAAABGjQQAAAQAAAAbRTQAABFM4NTkBpEEAAC8AAAAJViAAAAAAAAAAAAAAEaVBAAABAAAABtNNAAAEUzg2NQGpQQAAxiIAAAnUTQAACSMAAAAJIwAAAAAAAAAAAAAAAAAJqkEAAAAJIwAAABGqQQAAAQAAAAbYTQAABFM4NjgBq0EAAC8AAAAJViAAAAAAAAAAAAAAAaxBAADGIgAACdpNAAAJIwAAAAkjAAAAAAAAAAAAAAAAAAmtQQAAAAkjAAAAEa1BAAABAAAABt5NAAAEUzg3NQGuQQAALwAAAAlWIAAAAAAAAAAAAAABr0EAAMYiAAAJ4E0AAAkjAAAACSMAAAAAAAAAAAAAAAAACbBBAAAACSMAAAARsEEAAAEAAAAG5E0AAARTODgyAbFBAAAvAAAACVYgAAAAAAAAAAAAAAGyQQAAxiIAAAnmTQAACSMAAAAJIwAAAAAAAAAAAAAAAAAJs0EAAAAJIwAAABGzQQAAAQAAAAbqTQAABFM4ODkBtEEAAC8AAAAJViAAAAAAAAAAAAAAEbVBAAABAAAABuxNAAAEUzg5NQG5QQAAxiIAAAntTQAACSMAAAAJIwAAAAAAAAAAAAAAAAAJukEAAAAJIwAAABG6QQAAAQAAAAbxTQAABFM4OTgBu0EAAC8AAAAJViAAAAAAAAAAAAAAAbxBAADGIgAACfNNAAAJIwAAAAkjAAAAAAAAAAAAAAAAAAm9QQAAAAkjAAAAEb1BAAABAAAABvdNAAAEUzkwNQG+QQAALwAAAAlWIAAAAAAAAAAAAAABv0EAAMYiAAAJ+U0AAAkjAAAACSMAAAAAAAAAAAAAAAAACcBBAAAACSMAAAARwEEAAAEAAAAG/U0AAARTOTEyAcFBAAAvAAAACVYgAAAAAAAAAAAAAAHCQQAAxiIAAAn/TQAACSMAAAAJIwAAAAAAAAAAAAAAAAAJw0EAAAAJIwAAABHDQQAAAQAAAAYDTgAABFM5MTkBxEEAAC8AAAAJViAAAAAAAAAAAAAAEcVBAAABAAAABgVOAAAEUzkyNQHJQQAAxiIAAAkGTgAACSMAAAAJIwAAAAAAAAAAAAAAAAAJykEAAAAJIwAAABHKQQAAAQAAAAYKTgAABFM5MjgBy0EAAC8AAAAJViAAAAAAAAAAAAAAAcxBAADGIgAACQxOAAAJIwAAAAkjAAAAAAAAAAAAAAAAAAnNQQAAAAkjAAAAEc1BAAABAAAABhBOAAAEUzkzNQHOQQAALwAAAAlWIAAAAAAAAAAAAAABz0EAAMYiAAAJEk4AAAkjAAAACSMAAAAAAAAAAAAAAAAACdBBAAAACSMAAAAR0EEAAAEAAAAGFk4AAARTOTQyAdFBAAAvAAAACVYgAAAAAAAAAAAAAAHSQQAAxiIAAAkYTgAACSMAAAAJIwAAAAAAAAAAAAAAAAAJ00EAAAAJIwAAABHTQQAAAQAAAAYcTgAABFM5NDkB1EEAAC8AAAAJViAAAAAAAAAAAAAAEdVBAAABAAAABh5OAAAEUzk1NQHZQQAAxiIAAAkfTgAACSMAAAAJIwAAAAAAAAAAAAAAAAAJ2kEAAAAJIwAAABHaQQAAAQAAAAYjTgAABFM5NTgB20EAAC8AAAAJViAAAAAAAAAAAAAAAdxBAADGIgAACSVOAAAJIwAAAAkjAAAAAAAAAAAAAAAAAAndQQAAAAkjAAAAEd1BAAABAAAABilOAAAEUzk2NQHeQQAALwAAAAlWIAAAAAAAAAAAAAAB30EAAMYiAAAJK04AAAkjAAAACSMAAAAAAAAAAAAAAAAACeBBAAAACSMAAAAR4EEAAAEAAAAGL04AAARTOTcyAeFBAAAvAAAACVYgAAAAAAAAAAAAAAHiQQAAxiIAAAkxTgAACSMAAAAJIwAAAAAAAAAAAAAAAAAJ40EAAAAJIwAAABHjQQAAAQAAAAY1TgAABFM5NzkB5EEAAC8AAAAJViAAAAAAAAAAAAAAEeVBAAABAAAABjdOAAAEUzk4NQHpQQAAxiIAAAk4TgAACSMAAAAJIwAAAAAAAAAAAAAAAAAJ6kEAAAAJIwAAABHqQQAAAQAAAAY8TgAABFM5ODgB60EAAC8AAAAJViAAAAAAAAAAAAAAAexBAADGIgAACT5OAAAJIwAAAAkjAAAAAAAAAAAAAAAAAAntQQAAAAkjAAAAEe1BAAABAAAABkJOAAAEUzk5NQHuQQAALwAAAAlWIAAAAAAAAAAAAAAB70EAAMYiAAAJRE4AAAkjAAAACSMAAAAAAAAAAAAAAAAACfBBAAAACSMAAAAR8EEAAAEAAAAGSE4AAAVTMTAwMgHxQQAALwAAAAlWIAAAAAAAAAAAAAAB8kEAAMYiAAAJSk4AAAkjAAAACSMAAAAAAAAAAAAAAAAACfNBAAAACSMAAAAR80EAAAEAAAAGTk4AAAVTMTAwOQH0QQAALwAAAAlWIAAAAAAAAAAAAAAR9UEAAAEAAAAGUE4AAAVTMTAxNQH5QQAAxiIAAAlRTgAACSMAAAAJIwAAAAAAAAAAAAAAAAAJ+kEAAAAJIwAAABH6QQAAAQAAAAZVTgAABVMxMDE4AftBAAAvAAAACVYgAAAAAAAAAAAAAAH8QQAAxiIAAAlXTgAACSMAAAAJIwAAAAAAAAAAAAAAAAAJ/UEAAAAJIwAAABH9QQAAAQAAAAZbTgAABVMxMDI1Af5BAAAvAAAACVYgAAAAAAAAAAAAAAH/QQAAxiIAAAldTgAACSMAAAAJIwAAAAAAAAAAAAAAAAAJAEIAAAAJIwAAABEAQgAAAQAAAAZhTgAABVMxMDMyAQFCAAAvAAAACVYgAAAAAAAAAAAAAAECQgAAxiIAAAljTgAACSMAAAAJIwAAAAAAAAAAAAAAAAAJA0IAAAAJIwAAABEDQgAAAQAAAAZnTgAABVMxMDM5AQRCAAAvAAAACVYgAAAAAAAAAAAAABEFQgAAAQAAAAZpTgAABVMxMDQ1EQlCAAABAAAABmpOAAAFUzEwNTIRDUIAAAEAAAAGa04AAAVTMTA1ORERQgAAAQAAAAZsTgAABVMxMDY2ERVCAAABAAAABm1OAAAEUzgyNgEZQgAAxiIAAAluTgAACSMAAAAJIwAAAAAAAAAAAAAAAAAJGkIAAAAJIwAAABEaQgAAAQAAAAZyTgAABFM4MzIBG0IAAC8AAAAJViAAAAAAAAAAAAAAARxCAADGIgAACXROAAAJIwAAAAkjAAAAAAAAAAAAAAAAAAkdQgAAAAkjAAAAER1CAAABAAAABnhOAAAEUzgzMgEeQgAALwAAAAlWIAAAAAAAAAAAAAABH0IAAMYiAAAJek4AAAkjAAAACSMAAAAAAAAAAAAAAAAACSBCAAAACSMAAAARIEIAAAEAAAAGfk4AAARTODMyASFCAAAvAAAACVYgAAAAAAAAAAAAAAEiQgAAxiIAAAmATgAACSMAAAAJIwAAAAAAAAAAAAAAAAAJI0IAAAAJIwAAABEjQgAAAQAAAAaETgAABFM4MzIBJEIAAC8AAAAJViAAAAAAAAAAAAAAASVCAADGIgAACYZOAAAJIwAAAAkjAAAAAAAAAAAAAAAAAAkmQgAAAAkjAAAAESZCAAABAAAABopOAAAEUzgzMgEnQgAALwAAAAlWIAAAAAAAAAAAAAABKEIAAMYiAAAJjE4AAAkjAAAACSMAAAAAAAAAAAAAAAAACSlCAAAACSMAAAARKUIAAAEAAAAGkE4AAARTODMyASpCAAAvAAAACVYgAAAAAAAAAAAAAAErQgAAxiIAAAmSTgAACSMAAAAJIwAAAAAAAAAAAAAAAAAJLEIAAAAJIwAAABEsQgAAAQAAAAaWTgAABFM4MzIBLUIAAC8AAAAJViAAAAAAAAAAAAAAAS5CAADGIgAACZhOAAAJIwAAAAkjAAAAAAAAAAAAAAAAAAkvQgAAAAkjAAAAES9CAAABAAAABpxOAAAEUzgzMgEwQgAALwAAAAlWIAAAAAAAAAAAAAABMUIAAMYiAAAJnk4AAAkjAAAACSMAAAAAAAAAAAAAAAAACTJCAAAACSMAAAARMkIAAAEAAAAGok4AAARTODMyATNCAAAvAAAACVYgAAAAAAAAAAAAAAE0QgAAxiIAAAmkTgAACSMAAAAJIwAAAAAAAAAAAAAAAAAJNUIAAAAJIwAAABE1QgAAAQAAAAaoTgAABFM4MzIBNkIAAC8AAAAJViAAAAAAAAAAAAAAATdCAADGIgAACapOAAAJIwAAAAkjAAAAAAAAAAAAAAAAAAk4QgAAAAkjAAAAEThCAAABAAAABq5OAAAEUzgzMwE5QgAALwAAAAlWIAAAAAAAAAAAAAAHP0IAAAABAAAAAQAAAAQpQ29nbm9zLkNPQy5EYXRhU291cmNlLlJlcG9ydERhdGEuQ2VsbFBhcnQgAAAACbBOAAAHRUIAAAABAAAAAQAAAAQpQ29nbm9zLkNPQy5EYXRhU291cmNlLlJlcG9ydERhdGEuQ2VsbFBhcnQgAAAACbFOAAAHS0IAAAABAAAAAQAAAAQpQ29nbm9zLkNPQy5EYXRhU291cmNlLlJlcG9ydERhdGEuQ2VsbFBhcnQgAAAACbJOAAAHUUIAAAABAAAAAQAAAAQpQ29nbm9zLkNPQy5EYXRhU291cmNlLlJlcG9ydERhdGEuQ2VsbFBhcnQgAAAACbNOAAAHV0IAAAABAAAAAQAAAAQpQ29nbm9zLkNPQy5EYXRhU291cmNlLlJlcG9ydERhdGEuQ2VsbFBhcnQgAAAACbROAAAHXUIAAAABAAAAAQAAAAQpQ29nbm9zLkNPQy5EYXRhU291cmNlLlJlcG9ydERhdGEuQ2VsbFBhcnQgAAAACbVOAAAHY0IAAAABAAAAAQAAAAQpQ29nbm9zLkNPQy5EYXRhU291cmNlLlJlcG9ydERhdGEuQ2VsbFBhcnQgAAAACbZOAAAHaUIAAAABAAAAAQAAAAQpQ29nbm9zLkNPQy5EYXRhU291cmNlLlJlcG9ydERhdGEuQ2VsbFBhcnQgAAAACbdOAAAHb0IAAAABAAAAAQAAAAQpQ29nbm9zLkNPQy5EYXRhU291cmNlLlJlcG9ydERhdGEuQ2VsbFBhcnQgAAAACbhOAAAHdUIAAAABAAAAAQAAAAQpQ29nbm9zLkNPQy5EYXRhU291cmNlLlJlcG9ydERhdGEuQ2VsbFBhcnQgAAAACblOAAAHe0IAAAABAAAAAQAAAAQpQ29nbm9zLkNPQy5EYXRhU291cmNlLlJlcG9ydERhdGEuQ2VsbFBhcnQgAAAACbpOAAAHgUIAAAABAAAAAQAAAAQpQ29nbm9zLkNPQy5EYXRhU291cmNlLlJlcG9ydERhdGEuQ2VsbFBhcnQgAAAACbtOAAAHh0IAAAABAAAAAQAAAAQpQ29nbm9zLkNPQy5EYXRhU291cmNlLlJlcG9ydERhdGEuQ2VsbFBhcnQgAAAACbxOAAAHjUIAAAABAAAAAQAAAAQpQ29nbm9zLkNPQy5EYXRhU291cmNlLlJlcG9ydERhdGEuQ2VsbFBhcnQgAAAACb1OAAAHlkIAAAABAAAAAQAAAAQpQ29nbm9zLkNPQy5EYXRhU291cmNlLlJlcG9ydERhdGEuQ2VsbFBhcnQgAAAACb5OAAAHnEIAAAABAAAAAQAAAAQpQ29nbm9zLkNPQy5EYXRhU291cmNlLlJlcG9ydERhdGEuQ2VsbFBhcnQgAAAACb9OAAAHokIAAAABAAAAAQAAAAQpQ29nbm9zLkNPQy5EYXRhU291cmNlLlJlcG9ydERhdGEuQ2VsbFBhcnQgAAAACcBOAAAHqEIAAAABAAAAAQAAAAQpQ29nbm9zLkNPQy5EYXRhU291cmNlLlJlcG9ydERhdGEuQ2VsbFBhcnQgAAAACcFOAAAHrkIAAAABAAAAAQAAAAQpQ29nbm9zLkNPQy5EYXRhU291cmNlLlJlcG9ydERhdGEuQ2VsbFBhcnQgAAAACcJOAAAHtEIAAAABAAAAAQAAAAQpQ29nbm9zLkNPQy5EYXRhU291cmNlLlJlcG9ydERhdGEuQ2VsbFBhcnQgAAAACcNOAAAHukIAAAABAAAAAQAAAAQpQ29nbm9zLkNPQy5EYXRhU291cmNlLlJlcG9ydERhdGEuQ2VsbFBhcnQgAAAACcROAAAHwEIAAAABAAAAAQAAAAQpQ29nbm9zLkNPQy5EYXRhU291cmNlLlJlcG9ydERhdGEuQ2VsbFBhcnQgAAAACcVOAAAHxkIAAAABAAAAAQAAAAQpQ29nbm9zLkNPQy5EYXRhU291cmNlLlJlcG9ydERhdGEuQ2VsbFBhcnQgAAAACcZOAAAHzEIAAAABAAAAAQAAAAQpQ29nbm9zLkNPQy5EYXRhU291cmNlLlJlcG9ydERhdGEuQ2VsbFBhcnQgAAAACcdOAAAH0kIAAAABAAAAAQAAAAQpQ29nbm9zLkNPQy5EYXRhU291cmNlLlJlcG9ydERhdGEuQ2VsbFBhcnQgAAAACchOAAAH2EIAAAABAAAAAQAAAAQpQ29nbm9zLkNPQy5EYXRhU291cmNlLlJlcG9ydERhdGEuQ2VsbFBhcnQgAAAACclOAAAH4UIAAAABAAAAAQAAAAQpQ29nbm9zLkNPQy5EYXRhU291cmNlLlJlcG9ydERhdGEuQ2VsbFBhcnQgAAAACcpOAAAH50IAAAABAAAAAQAAAAQpQ29nbm9zLkNPQy5EYXRhU291cmNlLlJlcG9ydERhdGEuQ2VsbFBhcnQgAAAACctOAAAH7UIAAAABAAAAAQAAAAQpQ29nbm9zLkNPQy5EYXRhU291cmNlLlJlcG9ydERhdGEuQ2VsbFBhcnQgAAAACcxOAAAH80IAAAABAAAAAQAAAAQpQ29nbm9zLkNPQy5EYXRhU291cmNlLlJlcG9ydERhdGEuQ2VsbFBhcnQgAAAACc1OAAAH+UIAAAABAAAAAQAAAAQpQ29nbm9zLkNPQy5EYXRhU291cmNlLlJlcG9ydERhdGEuQ2VsbFBhcnQgAAAACc5OAAAH/0IAAAABAAAAAQAAAAQpQ29nbm9zLkNPQy5EYXRhU291cmNlLlJlcG9ydERhdGEuQ2VsbFBhcnQgAAAACc9OAAAHBUMAAAABAAAAAQAAAAQpQ29nbm9zLkNPQy5EYXRhU291cmNlLlJlcG9ydERhdGEuQ2VsbFBhcnQgAAAACdBOAAAHC0MAAAABAAAAAQAAAAQpQ29nbm9zLkNPQy5EYXRhU291cmNlLlJlcG9ydERhdGEuQ2VsbFBhcnQgAAAACdFOAAAHEUMAAAABAAAAAQAAAAQpQ29nbm9zLkNPQy5EYXRhU291cmNlLlJlcG9ydERhdGEuQ2VsbFBhcnQgAAAACdJOAAAHF0MAAAABAAAAAQAAAAQpQ29nbm9zLkNPQy5EYXRhU291cmNlLlJlcG9ydERhdGEuQ2VsbFBhcnQgAAAACdNOAAAHHUMAAAABAAAAAQAAAAQpQ29nbm9zLkNPQy5EYXRhU291cmNlLlJlcG9ydERhdGEuQ2VsbFBhcnQgAAAACdROAAAHI0MAAAABAAAAAQAAAAQpQ29nbm9zLkNPQy5EYXRhU291cmNlLlJlcG9ydERhdGEuQ2VsbFBhcnQgAAAACdVOAAAHMkMAAAABAAAAAQAAAAQpQ29nbm9zLkNPQy5EYXRhU291cmNlLlJlcG9ydERhdGEuQ2VsbFBhcnQgAAAACdZOAAAHOEMAAAABAAAAAQAAAAQpQ29nbm9zLkNPQy5EYXRhU291cmNlLlJlcG9ydERhdGEuQ2VsbFBhcnQgAAAACddOAAAHPkMAAAABAAAAAQAAAAQpQ29nbm9zLkNPQy5EYXRhU291cmNlLlJlcG9ydERhdGEuQ2VsbFBhcnQgAAAACdhOAAAHREMAAAABAAAAAQAAAAQpQ29nbm9zLkNPQy5EYXRhU291cmNlLlJlcG9ydERhdGEuQ2VsbFBhcnQgAAAACdlOAAAHSkMAAAABAAAAAQAAAAQpQ29nbm9zLkNPQy5EYXRhU291cmNlLlJlcG9ydERhdGEuQ2VsbFBhcnQgAAAACdpOAAAHUEMAAAABAAAAAQAAAAQpQ29nbm9zLkNPQy5EYXRhU291cmNlLlJlcG9ydERhdGEuQ2VsbFBhcnQgAAAACdtOAAAHVkMAAAABAAAAAQAAAAQpQ29nbm9zLkNPQy5EYXRhU291cmNlLlJlcG9ydERhdGEuQ2VsbFBhcnQgAAAACdxOAAAHXEMAAAABAAAAAQAAAAQpQ29nbm9zLkNPQy5EYXRhU291cmNlLlJlcG9ydERhdGEuQ2VsbFBhcnQgAAAACd1OAAAHYkMAAAABAAAAAQAAAAQpQ29nbm9zLkNPQy5EYXRhU291cmNlLlJlcG9ydERhdGEuQ2VsbFBhcnQgAAAACd5OAAAHbUMAAAABAAAAAQAAAAQpQ29nbm9zLkNPQy5EYXRhU291cmNlLlJlcG9ydERhdGEuQ2VsbFBhcnQgAAAACd9OAAAHc0MAAAABAAAAAQAAAAQpQ29nbm9zLkNPQy5EYXRhU291cmNlLlJlcG9ydERhdGEuQ2VsbFBhcnQgAAAACeBOAAAHeUMAAAABAAAAAQAAAAQpQ29nbm9zLkNPQy5EYXRhU291cmNlLlJlcG9ydERhdGEuQ2VsbFBhcnQgAAAACeFOAAAHf0MAAAABAAAAAQAAAAQpQ29nbm9zLkNPQy5EYXRhU291cmNlLlJlcG9ydERhdGEuQ2VsbFBhcnQgAAAACeJOAAAHhUMAAAABAAAAAQAAAAQpQ29nbm9zLkNPQy5EYXRhU291cmNlLlJlcG9ydERhdGEuQ2VsbFBhcnQgAAAACeNOAAAHi0MAAAABAAAAAQAAAAQpQ29nbm9zLkNPQy5EYXRhU291cmNlLlJlcG9ydERhdGEuQ2VsbFBhcnQgAAAACeROAAAHkUMAAAABAAAAAQAAAAQpQ29nbm9zLkNPQy5EYXRhU291cmNlLlJlcG9ydERhdGEuQ2VsbFBhcnQgAAAACeVOAAAHl0MAAAABAAAAAQAAAAQpQ29nbm9zLkNPQy5EYXRhU291cmNlLlJlcG9ydERhdGEuQ2VsbFBhcnQgAAAACeZOAAAHnUMAAAABAAAAAQAAAAQpQ29nbm9zLkNPQy5EYXRhU291cmNlLlJlcG9ydERhdGEuQ2VsbFBhcnQgAAAACedOAAAHrUMAAAABAAAAAQAAAAQpQ29nbm9zLkNPQy5EYXRhU291cmNlLlJlcG9ydERhdGEuQ2VsbFBhcnQgAAAACehOAAAHs0MAAAABAAAAAQAAAAQpQ29nbm9zLkNPQy5EYXRhU291cmNlLlJlcG9ydERhdGEuQ2VsbFBhcnQgAAAACelOAAAHuUMAAAABAAAAAQAAAAQpQ29nbm9zLkNPQy5EYXRhU291cmNlLlJlcG9ydERhdGEuQ2VsbFBhcnQgAAAACepOAAAHv0MAAAABAAAAAQAAAAQpQ29nbm9zLkNPQy5EYXRhU291cmNlLlJlcG9ydERhdGEuQ2VsbFBhcnQgAAAACetOAAAHxUMAAAABAAAAAQAAAAQpQ29nbm9zLkNPQy5EYXRhU291cmNlLlJlcG9ydERhdGEuQ2VsbFBhcnQgAAAACexOAAAHy0MAAAABAAAAAQAAAAQpQ29nbm9zLkNPQy5EYXRhU291cmNlLlJlcG9ydERhdGEuQ2VsbFBhcnQgAAAACe1OAAAH0UMAAAABAAAAAQAAAAQpQ29nbm9zLkNPQy5EYXRhU291cmNlLlJlcG9ydERhdGEuQ2VsbFBhcnQgAAAACe5OAAAH10MAAAABAAAAAQAAAAQpQ29nbm9zLkNPQy5EYXRhU291cmNlLlJlcG9ydERhdGEuQ2VsbFBhcnQgAAAACe9OAAAH3UMAAAABAAAAAQAAAAQpQ29nbm9zLkNPQy5EYXRhU291cmNlLlJlcG9ydERhdGEuQ2VsbFBhcnQgAAAACfBOAAAH5kMAAAABAAAAAQAAAAQpQ29nbm9zLkNPQy5EYXRhU291cmNlLlJlcG9ydERhdGEuQ2VsbFBhcnQgAAAACfFOAAAH7EMAAAABAAAAAQAAAAQpQ29nbm9zLkNPQy5EYXRhU291cmNlLlJlcG9ydERhdGEuQ2VsbFBhcnQgAAAACfJOAAAH8kMAAAABAAAAAQAAAAQpQ29nbm9zLkNPQy5EYXRhU291cmNlLlJlcG9ydERhdGEuQ2VsbFBhcnQgAAAACfNOAAAH+EMAAAABAAAAAQAAAAQpQ29nbm9zLkNPQy5EYXRhU291cmNlLlJlcG9ydERhdGEuQ2VsbFBhcnQgAAAACfROAAAH/kMAAAABAAAAAQAAAAQpQ29nbm9zLkNPQy5EYXRhU291cmNlLlJlcG9ydERhdGEuQ2VsbFBhcnQgAAAACfVOAAAHBEQAAAABAAAAAQAAAAQpQ29nbm9zLkNPQy5EYXRhU291cmNlLlJlcG9ydERhdGEuQ2VsbFBhcnQgAAAACfZOAAAHCkQAAAABAAAAAQAAAAQpQ29nbm9zLkNPQy5EYXRhU291cmNlLlJlcG9ydERhdGEuQ2VsbFBhcnQgAAAACfdOAAAHEEQAAAABAAAAAQAAAAQpQ29nbm9zLkNPQy5EYXRhU291cmNlLlJlcG9ydERhdGEuQ2VsbFBhcnQgAAAACfhOAAAHF0QAAAABAAAAAQAAAAQpQ29nbm9zLkNPQy5EYXRhU291cmNlLlJlcG9ydERhdGEuQ2VsbFBhcnQgAAAACflOAAAHHUQAAAABAAAAAQAAAAQpQ29nbm9zLkNPQy5EYXRhU291cmNlLlJlcG9ydERhdGEuQ2VsbFBhcnQgAAAACfpOAAAHI0QAAAABAAAAAQAAAAQpQ29nbm9zLkNPQy5EYXRhU291cmNlLlJlcG9ydERhdGEuQ2VsbFBhcnQgAAAACftOAAAHKUQAAAABAAAAAQAAAAQpQ29nbm9zLkNPQy5EYXRhU291cmNlLlJlcG9ydERhdGEuQ2VsbFBhcnQgAAAACfxOAAAHMEQAAAABAAAAAQAAAAQpQ29nbm9zLkNPQy5EYXRhU291cmNlLlJlcG9ydERhdGEuQ2VsbFBhcnQgAAAACf1OAAAHN0QAAAABAAAAAQAAAAQpQ29nbm9zLkNPQy5EYXRhU291cmNlLlJlcG9ydERhdGEuQ2VsbFBhcnQgAAAACf5OAAAHPUQAAAABAAAAAQAAAAQpQ29nbm9zLkNPQy5EYXRhU291cmNlLlJlcG9ydERhdGEuQ2VsbFBhcnQgAAAACf9OAAAHQ0QAAAABAAAAAQAAAAQpQ29nbm9zLkNPQy5EYXRhU291cmNlLlJlcG9ydERhdGEuQ2VsbFBhcnQgAAAACQBPAAAHSUQAAAABAAAAAQAAAAQpQ29nbm9zLkNPQy5EYXRhU291cmNlLlJlcG9ydERhdGEuQ2VsbFBhcnQgAAAACQFPAAAHUEQAAAABAAAAAQAAAAQpQ29nbm9zLkNPQy5EYXRhU291cmNlLlJlcG9ydERhdGEuQ2VsbFBhcnQgAAAACQJPAAAHVkQAAAABAAAAAQAAAAQpQ29nbm9zLkNPQy5EYXRhU291cmNlLlJlcG9ydERhdGEuQ2VsbFBhcnQgAAAACQNPAAAHXEQAAAABAAAAAQAAAAQpQ29nbm9zLkNPQy5EYXRhU291cmNlLlJlcG9ydERhdGEuQ2VsbFBhcnQgAAAACQRPAAAHYkQAAAABAAAAAQAAAAQpQ29nbm9zLkNPQy5EYXRhU291cmNlLlJlcG9ydERhdGEuQ2VsbFBhcnQgAAAACQVPAAAHbUQAAAABAAAAAQAAAAQpQ29nbm9zLkNPQy5EYXRhU291cmNlLlJlcG9ydERhdGEuQ2VsbFBhcnQgAAAACQZPAAAHc0QAAAABAAAAAQAAAAQpQ29nbm9zLkNPQy5EYXRhU291cmNlLlJlcG9ydERhdGEuQ2VsbFBhcnQgAAAACQdPAAAHeUQAAAABAAAAAQAAAAQpQ29nbm9zLkNPQy5EYXRhU291cmNlLlJlcG9ydERhdGEuQ2VsbFBhcnQgAAAACQhPAAAHf0QAAAABAAAAAQAAAAQpQ29nbm9zLkNPQy5EYXRhU291cmNlLlJlcG9ydERhdGEuQ2VsbFBhcnQgAAAACQlPAAAHhUQAAAABAAAAAQAAAAQpQ29nbm9zLkNPQy5EYXRhU291cmNlLlJlcG9ydERhdGEuQ2VsbFBhcnQgAAAACQpPAAAHi0QAAAABAAAAAQAAAAQpQ29nbm9zLkNPQy5EYXRhU291cmNlLlJlcG9ydERhdGEuQ2VsbFBhcnQgAAAACQtPAAAHkUQAAAABAAAAAQAAAAQpQ29nbm9zLkNPQy5EYXRhU291cmNlLlJlcG9ydERhdGEuQ2VsbFBhcnQgAAAACQxPAAAHmkQAAAABAAAAAQAAAAQpQ29nbm9zLkNPQy5EYXRhU291cmNlLlJlcG9ydERhdGEuQ2VsbFBhcnQgAAAACQ1PAAAHoEQAAAABAAAAAQAAAAQpQ29nbm9zLkNPQy5EYXRhU291cmNlLlJlcG9ydERhdGEuQ2VsbFBhcnQgAAAACQ5PAAAHpkQAAAABAAAAAQAAAAQpQ29nbm9zLkNPQy5EYXRhU291cmNlLlJlcG9ydERhdGEuQ2VsbFBhcnQgAAAACQ9PAAAHrEQAAAABAAAAAQAAAAQpQ29nbm9zLkNPQy5EYXRhU291cmNlLlJlcG9ydERhdGEuQ2VsbFBhcnQgAAAACRBPAAAHskQAAAABAAAAAQAAAAQpQ29nbm9zLkNPQy5EYXRhU291cmNlLlJlcG9ydERhdGEuQ2VsbFBhcnQgAAAACRFPAAAHuEQAAAABAAAAAQAAAAQpQ29nbm9zLkNPQy5EYXRhU291cmNlLlJlcG9ydERhdGEuQ2VsbFBhcnQgAAAACRJPAAAHvkQAAAABAAAAAQAAAAQpQ29nbm9zLkNPQy5EYXRhU291cmNlLlJlcG9ydERhdGEuQ2VsbFBhcnQgAAAACRNPAAAHxEQAAAABAAAAAQAAAAQpQ29nbm9zLkNPQy5EYXRhU291cmNlLlJlcG9ydERhdGEuQ2VsbFBhcnQgAAAACRRPAAAHykQAAAABAAAAAQAAAAQpQ29nbm9zLkNPQy5EYXRhU291cmNlLlJlcG9ydERhdGEuQ2VsbFBhcnQgAAAACRVPAAAH0EQAAAABAAAAAQAAAAQpQ29nbm9zLkNPQy5EYXRhU291cmNlLlJlcG9ydERhdGEuQ2VsbFBhcnQgAAAACRZPAAAH1kQAAAABAAAAAQAAAAQpQ29nbm9zLkNPQy5EYXRhU291cmNlLlJlcG9ydERhdGEuQ2VsbFBhcnQgAAAACRdPAAAH3EQAAAABAAAAAQAAAAQpQ29nbm9zLkNPQy5EYXRhU291cmNlLlJlcG9ydERhdGEuQ2VsbFBhcnQgAAAACRhPAAAH4kQAAAABAAAAAQAAAAQpQ29nbm9zLkNPQy5EYXRhU291cmNlLlJlcG9ydERhdGEuQ2VsbFBhcnQgAAAACRlPAAAH6EQAAAABAAAAAQAAAAQpQ29nbm9zLkNPQy5EYXRhU291cmNlLlJlcG9ydERhdGEuQ2VsbFBhcnQgAAAACRpPAAAH8UQAAAABAAAAAQAAAAQpQ29nbm9zLkNPQy5EYXRhU291cmNlLlJlcG9ydERhdGEuQ2VsbFBhcnQgAAAACRtPAAAH90QAAAABAAAAAQAAAAQpQ29nbm9zLkNPQy5EYXRhU291cmNlLlJlcG9ydERhdGEuQ2VsbFBhcnQgAAAACRxPAAAH/UQAAAABAAAAAQAAAAQpQ29nbm9zLkNPQy5EYXRhU291cmNlLlJlcG9ydERhdGEuQ2VsbFBhcnQgAAAACR1PAAAHA0UAAAABAAAAAQAAAAQpQ29nbm9zLkNPQy5EYXRhU291cmNlLlJlcG9ydERhdGEuQ2VsbFBhcnQgAAAACR5PAAAHCUUAAAABAAAAAQAAAAQpQ29nbm9zLkNPQy5EYXRhU291cmNlLlJlcG9ydERhdGEuQ2VsbFBhcnQgAAAACR9PAAAHD0UAAAABAAAAAQAAAAQpQ29nbm9zLkNPQy5EYXRhU291cmNlLlJlcG9ydERhdGEuQ2VsbFBhcnQgAAAACSBPAAAHFUUAAAABAAAAAQAAAAQpQ29nbm9zLkNPQy5EYXRhU291cmNlLlJlcG9ydERhdGEuQ2VsbFBhcnQgAAAACSFPAAAHG0UAAAABAAAAAQAAAAQpQ29nbm9zLkNPQy5EYXRhU291cmNlLlJlcG9ydERhdGEuQ2VsbFBhcnQgAAAACSJPAAAHIUUAAAABAAAAAQAAAAQpQ29nbm9zLkNPQy5EYXRhU291cmNlLlJlcG9ydERhdGEuQ2VsbFBhcnQgAAAACSNPAAAHJ0UAAAABAAAAAQAAAAQpQ29nbm9zLkNPQy5EYXRhU291cmNlLlJlcG9ydERhdGEuQ2VsbFBhcnQgAAAACSRPAAAHLUUAAAABAAAAAQAAAAQpQ29nbm9zLkNPQy5EYXRhU291cmNlLlJlcG9ydERhdGEuQ2VsbFBhcnQgAAAACSVPAAAHM0UAAAABAAAAAQAAAAQpQ29nbm9zLkNPQy5EYXRhU291cmNlLlJlcG9ydERhdGEuQ2VsbFBhcnQgAAAACSZPAAAHQkUAAAABAAAAAQAAAAQpQ29nbm9zLkNPQy5EYXRhU291cmNlLlJlcG9ydERhdGEuQ2VsbFBhcnQgAAAACSdPAAAHSEUAAAABAAAAAQAAAAQpQ29nbm9zLkNPQy5EYXRhU291cmNlLlJlcG9ydERhdGEuQ2VsbFBhcnQgAAAACShPAAAHTkUAAAABAAAAAQAAAAQpQ29nbm9zLkNPQy5EYXRhU291cmNlLlJlcG9ydERhdGEuQ2VsbFBhcnQgAAAACSlPAAAHVEUAAAABAAAAAQAAAAQpQ29nbm9zLkNPQy5EYXRhU291cmNlLlJlcG9ydERhdGEuQ2VsbFBhcnQgAAAACSpPAAAHWkUAAAABAAAAAQAAAAQpQ29nbm9zLkNPQy5EYXRhU291cmNlLlJlcG9ydERhdGEuQ2VsbFBhcnQgAAAACStPAAAHYEUAAAABAAAAAQAAAAQpQ29nbm9zLkNPQy5EYXRhU291cmNlLlJlcG9ydERhdGEuQ2VsbFBhcnQgAAAACSxPAAAHZkUAAAABAAAAAQAAAAQpQ29nbm9zLkNPQy5EYXRhU291cmNlLlJlcG9ydERhdGEuQ2VsbFBhcnQgAAAACS1PAAAHbEUAAAABAAAAAQAAAAQpQ29nbm9zLkNPQy5EYXRhU291cmNlLlJlcG9ydERhdGEuQ2VsbFBhcnQgAAAACS5PAAAHckUAAAABAAAAAQAAAAQpQ29nbm9zLkNPQy5EYXRhU291cmNlLlJlcG9ydERhdGEuQ2VsbFBhcnQgAAAACS9PAAAHgkUAAAABAAAAAQAAAAQpQ29nbm9zLkNPQy5EYXRhU291cmNlLlJlcG9ydERhdGEuQ2VsbFBhcnQgAAAACTBPAAAHiEUAAAABAAAAAQAAAAQpQ29nbm9zLkNPQy5EYXRhU291cmNlLlJlcG9ydERhdGEuQ2VsbFBhcnQgAAAACTFPAAAHjkUAAAABAAAAAQAAAAQpQ29nbm9zLkNPQy5EYXRhU291cmNlLlJlcG9ydERhdGEuQ2VsbFBhcnQgAAAACTJPAAAHlEUAAAABAAAAAQAAAAQpQ29nbm9zLkNPQy5EYXRhU291cmNlLlJlcG9ydERhdGEuQ2VsbFBhcnQgAAAACTNPAAAHmkUAAAABAAAAAQAAAAQpQ29nbm9zLkNPQy5EYXRhU291cmNlLlJlcG9ydERhdGEuQ2VsbFBhcnQgAAAACTRPAAAHoEUAAAABAAAAAQAAAAQpQ29nbm9zLkNPQy5EYXRhU291cmNlLlJlcG9ydERhdGEuQ2VsbFBhcnQgAAAACTVPAAAHpkUAAAABAAAAAQAAAAQpQ29nbm9zLkNPQy5EYXRhU291cmNlLlJlcG9ydERhdGEuQ2VsbFBhcnQgAAAACTZPAAAHrEUAAAABAAAAAQAAAAQpQ29nbm9zLkNPQy5EYXRhU291cmNlLlJlcG9ydERhdGEuQ2VsbFBhcnQgAAAACTdPAAAHskUAAAABAAAAAQAAAAQpQ29nbm9zLkNPQy5EYXRhU291cmNlLlJlcG9ydERhdGEuQ2VsbFBhcnQgAAAACThPAAAHu0UAAAABAAAAAQAAAAQpQ29nbm9zLkNPQy5EYXRhU291cmNlLlJlcG9ydERhdGEuQ2VsbFBhcnQgAAAACTlPAAAHwUUAAAABAAAAAQAAAAQpQ29nbm9zLkNPQy5EYXRhU291cmNlLlJlcG9ydERhdGEuQ2VsbFBhcnQgAAAACTpPAAAHx0UAAAABAAAAAQAAAAQpQ29nbm9zLkNPQy5EYXRhU291cmNlLlJlcG9ydERhdGEuQ2VsbFBhcnQgAAAACTtPAAAHzUUAAAABAAAAAQAAAAQpQ29nbm9zLkNPQy5EYXRhU291cmNlLlJlcG9ydERhdGEuQ2VsbFBhcnQgAAAACTxPAAAH00UAAAABAAAAAQAAAAQpQ29nbm9zLkNPQy5EYXRhU291cmNlLlJlcG9ydERhdGEuQ2VsbFBhcnQgAAAACT1PAAAH2UUAAAABAAAAAQAAAAQpQ29nbm9zLkNPQy5EYXRhU291cmNlLlJlcG9ydERhdGEuQ2VsbFBhcnQgAAAACT5PAAAH30UAAAABAAAAAQAAAAQpQ29nbm9zLkNPQy5EYXRhU291cmNlLlJlcG9ydERhdGEuQ2VsbFBhcnQgAAAACT9PAAAH5UUAAAABAAAAAQAAAAQpQ29nbm9zLkNPQy5EYXRhU291cmNlLlJlcG9ydERhdGEuQ2VsbFBhcnQgAAAACUBPAAAH7EUAAAABAAAAAQAAAAQpQ29nbm9zLkNPQy5EYXRhU291cmNlLlJlcG9ydERhdGEuQ2VsbFBhcnQgAAAACUFPAAAH8kUAAAABAAAAAQAAAAQpQ29nbm9zLkNPQy5EYXRhU291cmNlLlJlcG9ydERhdGEuQ2VsbFBhcnQgAAAACUJPAAAH+EUAAAABAAAAAQAAAAQpQ29nbm9zLkNPQy5EYXRhU291cmNlLlJlcG9ydERhdGEuQ2VsbFBhcnQgAAAACUNPAAAH/kUAAAABAAAAAQAAAAQpQ29nbm9zLkNPQy5EYXRhU291cmNlLlJlcG9ydERhdGEuQ2VsbFBhcnQgAAAACURPAAAHBUYAAAABAAAAAQAAAAQpQ29nbm9zLkNPQy5EYXRhU291cmNlLlJlcG9ydERhdGEuQ2VsbFBhcnQgAAAACUVPAAAHDEYAAAABAAAAAQAAAAQpQ29nbm9zLkNPQy5EYXRhU291cmNlLlJlcG9ydERhdGEuQ2VsbFBhcnQgAAAACUZPAAAHEkYAAAABAAAAAQAAAAQpQ29nbm9zLkNPQy5EYXRhU291cmNlLlJlcG9ydERhdGEuQ2VsbFBhcnQgAAAACUdPAAAHGEYAAAABAAAAAQAAAAQpQ29nbm9zLkNPQy5EYXRhU291cmNlLlJlcG9ydERhdGEuQ2VsbFBhcnQgAAAACUhPAAAHHkYAAAABAAAAAQAAAAQpQ29nbm9zLkNPQy5EYXRhU291cmNlLlJlcG9ydERhdGEuQ2VsbFBhcnQgAAAACUlPAAAHJUYAAAABAAAAAQAAAAQpQ29nbm9zLkNPQy5EYXRhU291cmNlLlJlcG9ydERhdGEuQ2VsbFBhcnQgAAAACUpPAAAHK0YAAAABAAAAAQAAAAQpQ29nbm9zLkNPQy5EYXRhU291cmNlLlJlcG9ydERhdGEuQ2VsbFBhcnQgAAAACUtPAAAHMUYAAAABAAAAAQAAAAQpQ29nbm9zLkNPQy5EYXRhU291cmNlLlJlcG9ydERhdGEuQ2VsbFBhcnQgAAAACUxPAAAHN0YAAAABAAAAAQAAAAQpQ29nbm9zLkNPQy5EYXRhU291cmNlLlJlcG9ydERhdGEuQ2VsbFBhcnQgAAAACU1PAAAHQkYAAAABAAAAAQAAAAQpQ29nbm9zLkNPQy5EYXRhU291cmNlLlJlcG9ydERhdGEuQ2VsbFBhcnQgAAAACU5PAAAHSEYAAAABAAAAAQAAAAQpQ29nbm9zLkNPQy5EYXRhU291cmNlLlJlcG9ydERhdGEuQ2VsbFBhcnQgAAAACU9PAAAHTkYAAAABAAAAAQAAAAQpQ29nbm9zLkNPQy5EYXRhU291cmNlLlJlcG9ydERhdGEuQ2VsbFBhcnQgAAAACVBPAAAHVEYAAAABAAAAAQAAAAQpQ29nbm9zLkNPQy5EYXRhU291cmNlLlJlcG9ydERhdGEuQ2VsbFBhcnQgAAAACVFPAAAHWkYAAAABAAAAAQAAAAQpQ29nbm9zLkNPQy5EYXRhU291cmNlLlJlcG9ydERhdGEuQ2VsbFBhcnQgAAAACVJPAAAHYEYAAAABAAAAAQAAAAQpQ29nbm9zLkNPQy5EYXRhU291cmNlLlJlcG9ydERhdGEuQ2VsbFBhcnQgAAAACVNPAAAHZkYAAAABAAAAAQAAAAQpQ29nbm9zLkNPQy5EYXRhU291cmNlLlJlcG9ydERhdGEuQ2VsbFBhcnQgAAAACVRPAAAHbUYAAAABAAAAAQAAAAQpQ29nbm9zLkNPQy5EYXRhU291cmNlLlJlcG9ydERhdGEuQ2VsbFBhcnQgAAAACVVPAAAHdEYAAAABAAAAAQAAAAQpQ29nbm9zLkNPQy5EYXRhU291cmNlLlJlcG9ydERhdGEuQ2VsbFBhcnQgAAAACVZPAAAHe0YAAAABAAAAAQAAAAQpQ29nbm9zLkNPQy5EYXRhU291cmNlLlJlcG9ydERhdGEuQ2VsbFBhcnQgAAAACVdPAAAHgkYAAAABAAAAAQAAAAQpQ29nbm9zLkNPQy5EYXRhU291cmNlLlJlcG9ydERhdGEuQ2VsbFBhcnQgAAAACVhPAAAHmEYAAAABAAAAAQAAAAQpQ29nbm9zLkNPQy5EYXRhU291cmNlLlJlcG9ydERhdGEuQ2VsbFBhcnQgAAAACVlPAAAHn0YAAAABAAAAAQAAAAQpQ29nbm9zLkNPQy5EYXRhU291cmNlLlJlcG9ydERhdGEuQ2VsbFBhcnQgAAAACVpPAAAHpkYAAAABAAAAAQAAAAQpQ29nbm9zLkNPQy5EYXRhU291cmNlLlJlcG9ydERhdGEuQ2VsbFBhcnQgAAAACVtPAAAHrUYAAAABAAAAAQAAAAQpQ29nbm9zLkNPQy5EYXRhU291cmNlLlJlcG9ydERhdGEuQ2VsbFBhcnQgAAAACVxPAAAHw0YAAAABAAAAAQAAAAQpQ29nbm9zLkNPQy5EYXRhU291cmNlLlJlcG9ydERhdGEuQ2VsbFBhcnQgAAAACV1PAAAHykYAAAABAAAAAQAAAAQpQ29nbm9zLkNPQy5EYXRhU291cmNlLlJlcG9ydERhdGEuQ2VsbFBhcnQgAAAACV5PAAAH0UYAAAABAAAAAQAAAAQpQ29nbm9zLkNPQy5EYXRhU291cmNlLlJlcG9ydERhdGEuQ2VsbFBhcnQgAAAACV9PAAAH2EYAAAABAAAAAQAAAAQpQ29nbm9zLkNPQy5EYXRhU291cmNlLlJlcG9ydERhdGEuQ2VsbFBhcnQgAAAACWBPAAAH7kYAAAABAAAAAQAAAAQpQ29nbm9zLkNPQy5EYXRhU291cmNlLlJlcG9ydERhdGEuQ2VsbFBhcnQgAAAACWFPAAAH9UYAAAABAAAAAQAAAAQpQ29nbm9zLkNPQy5EYXRhU291cmNlLlJlcG9ydERhdGEuQ2VsbFBhcnQgAAAACWJPAAAH/EYAAAABAAAAAQAAAAQpQ29nbm9zLkNPQy5EYXRhU291cmNlLlJlcG9ydERhdGEuQ2VsbFBhcnQgAAAACWNPAAAHA0cAAAABAAAAAQAAAAQpQ29nbm9zLkNPQy5EYXRhU291cmNlLlJlcG9ydERhdGEuQ2VsbFBhcnQgAAAACWRPAAAHHUcAAAABAAAAAQAAAAQpQ29nbm9zLkNPQy5EYXRhU291cmNlLlJlcG9ydERhdGEuQ2VsbFBhcnQgAAAACWVPAAAHI0cAAAABAAAAAQAAAAQpQ29nbm9zLkNPQy5EYXRhU291cmNlLlJlcG9ydERhdGEuQ2VsbFBhcnQgAAAACWZPAAAHKUcAAAABAAAAAQAAAAQpQ29nbm9zLkNPQy5EYXRhU291cmNlLlJlcG9ydERhdGEuQ2VsbFBhcnQgAAAACWdPAAAHL0cAAAABAAAAAQAAAAQpQ29nbm9zLkNPQy5EYXRhU291cmNlLlJlcG9ydERhdGEuQ2VsbFBhcnQgAAAACWhPAAAHNUcAAAABAAAAAQAAAAQpQ29nbm9zLkNPQy5EYXRhU291cmNlLlJlcG9ydERhdGEuQ2VsbFBhcnQgAAAACWlPAAAHO0cAAAABAAAAAQAAAAQpQ29nbm9zLkNPQy5EYXRhU291cmNlLlJlcG9ydERhdGEuQ2VsbFBhcnQgAAAACWpPAAAHQUcAAAABAAAAAQAAAAQpQ29nbm9zLkNPQy5EYXRhU291cmNlLlJlcG9ydERhdGEuQ2VsbFBhcnQgAAAACWtPAAAHR0cAAAABAAAAAQAAAAQpQ29nbm9zLkNPQy5EYXRhU291cmNlLlJlcG9ydERhdGEuQ2VsbFBhcnQgAAAACWxPAAAHTUcAAAABAAAAAQAAAAQpQ29nbm9zLkNPQy5EYXRhU291cmNlLlJlcG9ydERhdGEuQ2VsbFBhcnQgAAAACW1PAAAHU0cAAAABAAAAAQAAAAQpQ29nbm9zLkNPQy5EYXRhU291cmNlLlJlcG9ydERhdGEuQ2VsbFBhcnQgAAAACW5PAAAHWUcAAAABAAAAAQAAAAQpQ29nbm9zLkNPQy5EYXRhU291cmNlLlJlcG9ydERhdGEuQ2VsbFBhcnQgAAAACW9PAAAHX0cAAAABAAAAAQAAAAQpQ29nbm9zLkNPQy5EYXRhU291cmNlLlJlcG9ydERhdGEuQ2VsbFBhcnQgAAAACXBPAAAHZUcAAAABAAAAAQAAAAQpQ29nbm9zLkNPQy5EYXRhU291cmNlLlJlcG9ydERhdGEuQ2VsbFBhcnQgAAAACXFPAAAHa0cAAAABAAAAAQAAAAQpQ29nbm9zLkNPQy5EYXRhU291cmNlLlJlcG9ydERhdGEuQ2VsbFBhcnQgAAAACXJPAAAHd0cAAAABAAAAAQAAAAQpQ29nbm9zLkNPQy5EYXRhU291cmNlLlJlcG9ydERhdGEuQ2VsbFBhcnQgAAAACXNPAAAHfUcAAAABAAAAAQAAAAQpQ29nbm9zLkNPQy5EYXRhU291cmNlLlJlcG9ydERhdGEuQ2VsbFBhcnQgAAAACXRPAAAHg0cAAAABAAAAAQAAAAQpQ29nbm9zLkNPQy5EYXRhU291cmNlLlJlcG9ydERhdGEuQ2VsbFBhcnQgAAAACXVPAAAHiUcAAAABAAAAAQAAAAQpQ29nbm9zLkNPQy5EYXRhU291cmNlLlJlcG9ydERhdGEuQ2VsbFBhcnQgAAAACXZPAAAHj0cAAAABAAAAAQAAAAQpQ29nbm9zLkNPQy5EYXRhU291cmNlLlJlcG9ydERhdGEuQ2VsbFBhcnQgAAAACXdPAAAHlUcAAAABAAAAAQAAAAQpQ29nbm9zLkNPQy5EYXRhU291cmNlLlJlcG9ydERhdGEuQ2VsbFBhcnQgAAAACXhPAAAHm0cAAAABAAAAAQAAAAQpQ29nbm9zLkNPQy5EYXRhU291cmNlLlJlcG9ydERhdGEuQ2VsbFBhcnQgAAAACXlPAAAHoUcAAAABAAAAAQAAAAQpQ29nbm9zLkNPQy5EYXRhU291cmNlLlJlcG9ydERhdGEuQ2VsbFBhcnQgAAAACXpPAAAHp0cAAAABAAAAAQAAAAQpQ29nbm9zLkNPQy5EYXRhU291cmNlLlJlcG9ydERhdGEuQ2VsbFBhcnQgAAAACXtPAAAHrUcAAAABAAAAAQAAAAQpQ29nbm9zLkNPQy5EYXRhU291cmNlLlJlcG9ydERhdGEuQ2VsbFBhcnQgAAAACXxPAAAHs0cAAAABAAAAAQAAAAQpQ29nbm9zLkNPQy5EYXRhU291cmNlLlJlcG9ydERhdGEuQ2VsbFBhcnQgAAAACX1PAAAHuUcAAAABAAAAAQAAAAQpQ29nbm9zLkNPQy5EYXRhU291cmNlLlJlcG9ydERhdGEuQ2VsbFBhcnQgAAAACX5PAAAHv0cAAAABAAAAAQAAAAQpQ29nbm9zLkNPQy5EYXRhU291cmNlLlJlcG9ydERhdGEuQ2VsbFBhcnQgAAAACX9PAAAHxUcAAAABAAAAAQAAAAQpQ29nbm9zLkNPQy5EYXRhU291cmNlLlJlcG9ydERhdGEuQ2VsbFBhcnQgAAAACYBPAAAHzEcAAAABAAAAAQAAAAQpQ29nbm9zLkNPQy5EYXRhU291cmNlLlJlcG9ydERhdGEuQ2VsbFBhcnQgAAAACYFPAAAH0kcAAAABAAAAAQAAAAQpQ29nbm9zLkNPQy5EYXRhU291cmNlLlJlcG9ydERhdGEuQ2VsbFBhcnQgAAAACYJPAAAH2EcAAAABAAAAAQAAAAQpQ29nbm9zLkNPQy5EYXRhU291cmNlLlJlcG9ydERhdGEuQ2VsbFBhcnQgAAAACYNPAAAH4EcAAAABAAAAAQAAAAQpQ29nbm9zLkNPQy5EYXRhU291cmNlLlJlcG9ydERhdGEuQ2VsbFBhcnQgAAAACYRPAAAH5kcAAAABAAAAAQAAAAQpQ29nbm9zLkNPQy5EYXRhU291cmNlLlJlcG9ydERhdGEuQ2VsbFBhcnQgAAAACYVPAAAH7EcAAAABAAAAAQAAAAQpQ29nbm9zLkNPQy5EYXRhU291cmNlLlJlcG9ydERhdGEuQ2VsbFBhcnQgAAAACYZPAAAH9EcAAAABAAAAAQAAAAQpQ29nbm9zLkNPQy5EYXRhU291cmNlLlJlcG9ydERhdGEuQ2VsbFBhcnQgAAAACYdPAAAH+kcAAAABAAAAAQAAAAQpQ29nbm9zLkNPQy5EYXRhU291cmNlLlJlcG9ydERhdGEuQ2VsbFBhcnQgAAAACYhPAAAHAEgAAAABAAAAAQAAAAQpQ29nbm9zLkNPQy5EYXRhU291cmNlLlJlcG9ydERhdGEuQ2VsbFBhcnQgAAAACYlPAAAHFEgAAAABAAAAAQAAAAQpQ29nbm9zLkNPQy5EYXRhU291cmNlLlJlcG9ydERhdGEuQ2VsbFBhcnQgAAAACYpPAAAHG0gAAAABAAAAAQAAAAQpQ29nbm9zLkNPQy5EYXRhU291cmNlLlJlcG9ydERhdGEuQ2VsbFBhcnQgAAAACYtPAAAHIkgAAAABAAAAAQAAAAQpQ29nbm9zLkNPQy5EYXRhU291cmNlLlJlcG9ydERhdGEuQ2VsbFBhcnQgAAAACYxPAAAHKUgAAAABAAAAAQAAAAQpQ29nbm9zLkNPQy5EYXRhU291cmNlLlJlcG9ydERhdGEuQ2VsbFBhcnQgAAAACY1PAAAHP0gAAAABAAAAAQAAAAQpQ29nbm9zLkNPQy5EYXRhU291cmNlLlJlcG9ydERhdGEuQ2VsbFBhcnQgAAAACY5PAAAHRkgAAAABAAAAAQAAAAQpQ29nbm9zLkNPQy5EYXRhU291cmNlLlJlcG9ydERhdGEuQ2VsbFBhcnQgAAAACY9PAAAHTUgAAAABAAAAAQAAAAQpQ29nbm9zLkNPQy5EYXRhU291cmNlLlJlcG9ydERhdGEuQ2VsbFBhcnQgAAAACZBPAAAHVEgAAAABAAAAAQAAAAQpQ29nbm9zLkNPQy5EYXRhU291cmNlLlJlcG9ydERhdGEuQ2VsbFBhcnQgAAAACZFPAAAHakgAAAABAAAAAQAAAAQpQ29nbm9zLkNPQy5EYXRhU291cmNlLlJlcG9ydERhdGEuQ2VsbFBhcnQgAAAACZJPAAAHcUgAAAABAAAAAQAAAAQpQ29nbm9zLkNPQy5EYXRhU291cmNlLlJlcG9ydERhdGEuQ2VsbFBhcnQgAAAACZNPAAAHeEgAAAABAAAAAQAAAAQpQ29nbm9zLkNPQy5EYXRhU291cmNlLlJlcG9ydERhdGEuQ2VsbFBhcnQgAAAACZRPAAAHf0gAAAABAAAAAQAAAAQpQ29nbm9zLkNPQy5EYXRhU291cmNlLlJlcG9ydERhdGEuQ2VsbFBhcnQgAAAACZVPAAAHlUgAAAABAAAAAQAAAAQpQ29nbm9zLkNPQy5EYXRhU291cmNlLlJlcG9ydERhdGEuQ2VsbFBhcnQgAAAACZZPAAAHnEgAAAABAAAAAQAAAAQpQ29nbm9zLkNPQy5EYXRhU291cmNlLlJlcG9ydERhdGEuQ2VsbFBhcnQgAAAACZdPAAAHo0gAAAABAAAAAQAAAAQpQ29nbm9zLkNPQy5EYXRhU291cmNlLlJlcG9ydERhdGEuQ2VsbFBhcnQgAAAACZhPAAAHqkgAAAABAAAAAQAAAAQpQ29nbm9zLkNPQy5EYXRhU291cmNlLlJlcG9ydERhdGEuQ2VsbFBhcnQgAAAACZlPAAAHwkgAAAABAAAAAQAAAAQpQ29nbm9zLkNPQy5EYXRhU291cmNlLlJlcG9ydERhdGEuQ2VsbFBhcnQgAAAACZpPAAAHyEgAAAABAAAAAQAAAAQpQ29nbm9zLkNPQy5EYXRhU291cmNlLlJlcG9ydERhdGEuQ2VsbFBhcnQgAAAACZtPAAAHzkgAAAABAAAAAQAAAAQpQ29nbm9zLkNPQy5EYXRhU291cmNlLlJlcG9ydERhdGEuQ2VsbFBhcnQgAAAACZxPAAAH1EgAAAABAAAAAQAAAAQpQ29nbm9zLkNPQy5EYXRhU291cmNlLlJlcG9ydERhdGEuQ2VsbFBhcnQgAAAACZ1PAAAH2kgAAAABAAAAAQAAAAQpQ29nbm9zLkNPQy5EYXRhU291cmNlLlJlcG9ydERhdGEuQ2VsbFBhcnQgAAAACZ5PAAAH4EgAAAABAAAAAQAAAAQpQ29nbm9zLkNPQy5EYXRhU291cmNlLlJlcG9ydERhdGEuQ2VsbFBhcnQgAAAACZ9PAAAH5kgAAAABAAAAAQAAAAQpQ29nbm9zLkNPQy5EYXRhU291cmNlLlJlcG9ydERhdGEuQ2VsbFBhcnQgAAAACaBPAAAH7EgAAAABAAAAAQAAAAQpQ29nbm9zLkNPQy5EYXRhU291cmNlLlJlcG9ydERhdGEuQ2VsbFBhcnQgAAAACaFPAAAH8kgAAAABAAAAAQAAAAQpQ29nbm9zLkNPQy5EYXRhU291cmNlLlJlcG9ydERhdGEuQ2VsbFBhcnQgAAAACaJPAAAH+EgAAAABAAAAAQAAAAQpQ29nbm9zLkNPQy5EYXRhU291cmNlLlJlcG9ydERhdGEuQ2VsbFBhcnQgAAAACaNPAAAH/kgAAAABAAAAAQAAAAQpQ29nbm9zLkNPQy5EYXRhU291cmNlLlJlcG9ydERhdGEuQ2VsbFBhcnQgAAAACaRPAAAHBEkAAAABAAAAAQAAAAQpQ29nbm9zLkNPQy5EYXRhU291cmNlLlJlcG9ydERhdGEuQ2VsbFBhcnQgAAAACaVPAAAHDUkAAAABAAAAAQAAAAQpQ29nbm9zLkNPQy5EYXRhU291cmNlLlJlcG9ydERhdGEuQ2VsbFBhcnQgAAAACaZPAAAHE0kAAAABAAAAAQAAAAQpQ29nbm9zLkNPQy5EYXRhU291cmNlLlJlcG9ydERhdGEuQ2VsbFBhcnQgAAAACadPAAAHGUkAAAABAAAAAQAAAAQpQ29nbm9zLkNPQy5EYXRhU291cmNlLlJlcG9ydERhdGEuQ2VsbFBhcnQgAAAACahPAAAHH0kAAAABAAAAAQAAAAQpQ29nbm9zLkNPQy5EYXRhU291cmNlLlJlcG9ydERhdGEuQ2VsbFBhcnQgAAAACalPAAAHJUkAAAABAAAAAQAAAAQpQ29nbm9zLkNPQy5EYXRhU291cmNlLlJlcG9ydERhdGEuQ2VsbFBhcnQgAAAACapPAAAHK0kAAAABAAAAAQAAAAQpQ29nbm9zLkNPQy5EYXRhU291cmNlLlJlcG9ydERhdGEuQ2VsbFBhcnQgAAAACatPAAAHMUkAAAABAAAAAQAAAAQpQ29nbm9zLkNPQy5EYXRhU291cmNlLlJlcG9ydERhdGEuQ2VsbFBhcnQgAAAACaxPAAAHN0kAAAABAAAAAQAAAAQpQ29nbm9zLkNPQy5EYXRhU291cmNlLlJlcG9ydERhdGEuQ2VsbFBhcnQgAAAACa1PAAAHPUkAAAABAAAAAQAAAAQpQ29nbm9zLkNPQy5EYXRhU291cmNlLlJlcG9ydERhdGEuQ2VsbFBhcnQgAAAACa5PAAAHQ0kAAAABAAAAAQAAAAQpQ29nbm9zLkNPQy5EYXRhU291cmNlLlJlcG9ydERhdGEuQ2VsbFBhcnQgAAAACa9PAAAHSUkAAAABAAAAAQAAAAQpQ29nbm9zLkNPQy5EYXRhU291cmNlLlJlcG9ydERhdGEuQ2VsbFBhcnQgAAAACbBPAAAHT0kAAAABAAAAAQAAAAQpQ29nbm9zLkNPQy5EYXRhU291cmNlLlJlcG9ydERhdGEuQ2VsbFBhcnQgAAAACbFPAAAHXkkAAAABAAAAAQAAAAQpQ29nbm9zLkNPQy5EYXRhU291cmNlLlJlcG9ydERhdGEuQ2VsbFBhcnQgAAAACbJPAAAHZEkAAAABAAAAAQAAAAQpQ29nbm9zLkNPQy5EYXRhU291cmNlLlJlcG9ydERhdGEuQ2VsbFBhcnQgAAAACbNPAAAHakkAAAABAAAAAQAAAAQpQ29nbm9zLkNPQy5EYXRhU291cmNlLlJlcG9ydERhdGEuQ2VsbFBhcnQgAAAACbRPAAAHcEkAAAABAAAAAQAAAAQpQ29nbm9zLkNPQy5EYXRhU291cmNlLlJlcG9ydERhdGEuQ2VsbFBhcnQgAAAACbVPAAAHdkkAAAABAAAAAQAAAAQpQ29nbm9zLkNPQy5EYXRhU291cmNlLlJlcG9ydERhdGEuQ2VsbFBhcnQgAAAACbZPAAAHfEkAAAABAAAAAQAAAAQpQ29nbm9zLkNPQy5EYXRhU291cmNlLlJlcG9ydERhdGEuQ2VsbFBhcnQgAAAACbdPAAAHgkkAAAABAAAAAQAAAAQpQ29nbm9zLkNPQy5EYXRhU291cmNlLlJlcG9ydERhdGEuQ2VsbFBhcnQgAAAACbhPAAAHiEkAAAABAAAAAQAAAAQpQ29nbm9zLkNPQy5EYXRhU291cmNlLlJlcG9ydERhdGEuQ2VsbFBhcnQgAAAACblPAAAHjkkAAAABAAAAAQAAAAQpQ29nbm9zLkNPQy5EYXRhU291cmNlLlJlcG9ydERhdGEuQ2VsbFBhcnQgAAAACbpPAAAHnkkAAAABAAAAAQAAAAQpQ29nbm9zLkNPQy5EYXRhU291cmNlLlJlcG9ydERhdGEuQ2VsbFBhcnQgAAAACbtPAAAHpEkAAAABAAAAAQAAAAQpQ29nbm9zLkNPQy5EYXRhU291cmNlLlJlcG9ydERhdGEuQ2VsbFBhcnQgAAAACbxPAAAHqkkAAAABAAAAAQAAAAQpQ29nbm9zLkNPQy5EYXRhU291cmNlLlJlcG9ydERhdGEuQ2VsbFBhcnQgAAAACb1PAAAHsEkAAAABAAAAAQAAAAQpQ29nbm9zLkNPQy5EYXRhU291cmNlLlJlcG9ydERhdGEuQ2VsbFBhcnQgAAAACb5PAAAHtkkAAAABAAAAAQAAAAQpQ29nbm9zLkNPQy5EYXRhU291cmNlLlJlcG9ydERhdGEuQ2VsbFBhcnQgAAAACb9PAAAHvEkAAAABAAAAAQAAAAQpQ29nbm9zLkNPQy5EYXRhU291cmNlLlJlcG9ydERhdGEuQ2VsbFBhcnQgAAAACcBPAAAHwkkAAAABAAAAAQAAAAQpQ29nbm9zLkNPQy5EYXRhU291cmNlLlJlcG9ydERhdGEuQ2VsbFBhcnQgAAAACcFPAAAHyEkAAAABAAAAAQAAAAQpQ29nbm9zLkNPQy5EYXRhU291cmNlLlJlcG9ydERhdGEuQ2VsbFBhcnQgAAAACcJPAAAHzkkAAAABAAAAAQAAAAQpQ29nbm9zLkNPQy5EYXRhU291cmNlLlJlcG9ydERhdGEuQ2VsbFBhcnQgAAAACcNPAAAH10kAAAABAAAAAQAAAAQpQ29nbm9zLkNPQy5EYXRhU291cmNlLlJlcG9ydERhdGEuQ2VsbFBhcnQgAAAACcRPAAAH3UkAAAABAAAAAQAAAAQpQ29nbm9zLkNPQy5EYXRhU291cmNlLlJlcG9ydERhdGEuQ2VsbFBhcnQgAAAACcVPAAAH40kAAAABAAAAAQAAAAQpQ29nbm9zLkNPQy5EYXRhU291cmNlLlJlcG9ydERhdGEuQ2VsbFBhcnQgAAAACcZPAAAH6UkAAAABAAAAAQAAAAQpQ29nbm9zLkNPQy5EYXRhU291cmNlLlJlcG9ydERhdGEuQ2VsbFBhcnQgAAAACcdPAAAH70kAAAABAAAAAQAAAAQpQ29nbm9zLkNPQy5EYXRhU291cmNlLlJlcG9ydERhdGEuQ2VsbFBhcnQgAAAACchPAAAH9UkAAAABAAAAAQAAAAQpQ29nbm9zLkNPQy5EYXRhU291cmNlLlJlcG9ydERhdGEuQ2VsbFBhcnQgAAAACclPAAAH+0kAAAABAAAAAQAAAAQpQ29nbm9zLkNPQy5EYXRhU291cmNlLlJlcG9ydERhdGEuQ2VsbFBhcnQgAAAACcpPAAAHAUoAAAABAAAAAQAAAAQpQ29nbm9zLkNPQy5EYXRhU291cmNlLlJlcG9ydERhdGEuQ2VsbFBhcnQgAAAACctPAAAHCEoAAAABAAAAAQAAAAQpQ29nbm9zLkNPQy5EYXRhU291cmNlLlJlcG9ydERhdGEuQ2VsbFBhcnQgAAAACcxPAAAHDkoAAAABAAAAAQAAAAQpQ29nbm9zLkNPQy5EYXRhU291cmNlLlJlcG9ydERhdGEuQ2VsbFBhcnQgAAAACc1PAAAHFEoAAAABAAAAAQAAAAQpQ29nbm9zLkNPQy5EYXRhU291cmNlLlJlcG9ydERhdGEuQ2VsbFBhcnQgAAAACc5PAAAHGkoAAAABAAAAAQAAAAQpQ29nbm9zLkNPQy5EYXRhU291cmNlLlJlcG9ydERhdGEuQ2VsbFBhcnQgAAAACc9PAAAHIUoAAAABAAAAAQAAAAQpQ29nbm9zLkNPQy5EYXRhU291cmNlLlJlcG9ydERhdGEuQ2VsbFBhcnQgAAAACdBPAAAHKEoAAAABAAAAAQAAAAQpQ29nbm9zLkNPQy5EYXRhU291cmNlLlJlcG9ydERhdGEuQ2VsbFBhcnQgAAAACdFPAAAHLkoAAAABAAAAAQAAAAQpQ29nbm9zLkNPQy5EYXRhU291cmNlLlJlcG9ydERhdGEuQ2VsbFBhcnQgAAAACdJPAAAHNEoAAAABAAAAAQAAAAQpQ29nbm9zLkNPQy5EYXRhU291cmNlLlJlcG9ydERhdGEuQ2VsbFBhcnQgAAAACdNPAAAHOkoAAAABAAAAAQAAAAQpQ29nbm9zLkNPQy5EYXRhU291cmNlLlJlcG9ydERhdGEuQ2VsbFBhcnQgAAAACdRPAAAHQUoAAAABAAAAAQAAAAQpQ29nbm9zLkNPQy5EYXRhU291cmNlLlJlcG9ydERhdGEuQ2VsbFBhcnQgAAAACdVPAAAHR0oAAAABAAAAAQAAAAQpQ29nbm9zLkNPQy5EYXRhU291cmNlLlJlcG9ydERhdGEuQ2VsbFBhcnQgAAAACdZPAAAHTUoAAAABAAAAAQAAAAQpQ29nbm9zLkNPQy5EYXRhU291cmNlLlJlcG9ydERhdGEuQ2VsbFBhcnQgAAAACddPAAAHU0oAAAABAAAAAQAAAAQpQ29nbm9zLkNPQy5EYXRhU291cmNlLlJlcG9ydERhdGEuQ2VsbFBhcnQgAAAACdhPAAAHXkoAAAABAAAAAQAAAAQpQ29nbm9zLkNPQy5EYXRhU291cmNlLlJlcG9ydERhdGEuQ2VsbFBhcnQgAAAACdlPAAAHZEoAAAABAAAAAQAAAAQpQ29nbm9zLkNPQy5EYXRhU291cmNlLlJlcG9ydERhdGEuQ2VsbFBhcnQgAAAACdpPAAAHakoAAAABAAAAAQAAAAQpQ29nbm9zLkNPQy5EYXRhU291cmNlLlJlcG9ydERhdGEuQ2VsbFBhcnQgAAAACdtPAAAHcEoAAAABAAAAAQAAAAQpQ29nbm9zLkNPQy5EYXRhU291cmNlLlJlcG9ydERhdGEuQ2VsbFBhcnQgAAAACdxPAAAHdkoAAAABAAAAAQAAAAQpQ29nbm9zLkNPQy5EYXRhU291cmNlLlJlcG9ydERhdGEuQ2VsbFBhcnQgAAAACd1PAAAHfEoAAAABAAAAAQAAAAQpQ29nbm9zLkNPQy5EYXRhU291cmNlLlJlcG9ydERhdGEuQ2VsbFBhcnQgAAAACd5PAAAHgkoAAAABAAAAAQAAAAQpQ29nbm9zLkNPQy5EYXRhU291cmNlLlJlcG9ydERhdGEuQ2VsbFBhcnQgAAAACd9PAAAHiUoAAAABAAAAAQAAAAQpQ29nbm9zLkNPQy5EYXRhU291cmNlLlJlcG9ydERhdGEuQ2VsbFBhcnQgAAAACeBPAAAHkEoAAAABAAAAAQAAAAQpQ29nbm9zLkNPQy5EYXRhU291cmNlLlJlcG9ydERhdGEuQ2VsbFBhcnQgAAAACeFPAAAHl0oAAAABAAAAAQAAAAQpQ29nbm9zLkNPQy5EYXRhU291cmNlLlJlcG9ydERhdGEuQ2VsbFBhcnQgAAAACeJPAAAHnkoAAAABAAAAAQAAAAQpQ29nbm9zLkNPQy5EYXRhU291cmNlLlJlcG9ydERhdGEuQ2VsbFBhcnQgAAAACeNPAAAHtEoAAAABAAAAAQAAAAQpQ29nbm9zLkNPQy5EYXRhU291cmNlLlJlcG9ydERhdGEuQ2VsbFBhcnQgAAAACeRPAAAHu0oAAAABAAAAAQAAAAQpQ29nbm9zLkNPQy5EYXRhU291cmNlLlJlcG9ydERhdGEuQ2VsbFBhcnQgAAAACeVPAAAHwkoAAAABAAAAAQAAAAQpQ29nbm9zLkNPQy5EYXRhU291cmNlLlJlcG9ydERhdGEuQ2VsbFBhcnQgAAAACeZPAAAHyUoAAAABAAAAAQAAAAQpQ29nbm9zLkNPQy5EYXRhU291cmNlLlJlcG9ydERhdGEuQ2VsbFBhcnQgAAAACedPAAAH30oAAAABAAAAAQAAAAQpQ29nbm9zLkNPQy5EYXRhU291cmNlLlJlcG9ydERhdGEuQ2VsbFBhcnQgAAAACehPAAAH5koAAAABAAAAAQAAAAQpQ29nbm9zLkNPQy5EYXRhU291cmNlLlJlcG9ydERhdGEuQ2VsbFBhcnQgAAAACelPAAAH7UoAAAABAAAAAQAAAAQpQ29nbm9zLkNPQy5EYXRhU291cmNlLlJlcG9ydERhdGEuQ2VsbFBhcnQgAAAACepPAAAH9EoAAAABAAAAAQAAAAQpQ29nbm9zLkNPQy5EYXRhU291cmNlLlJlcG9ydERhdGEuQ2VsbFBhcnQgAAAACetPAAAHCksAAAABAAAAAQAAAAQpQ29nbm9zLkNPQy5EYXRhU291cmNlLlJlcG9ydERhdGEuQ2VsbFBhcnQgAAAACexPAAAHEUsAAAABAAAAAQAAAAQpQ29nbm9zLkNPQy5EYXRhU291cmNlLlJlcG9ydERhdGEuQ2VsbFBhcnQgAAAACe1PAAAHGEsAAAABAAAAAQAAAAQpQ29nbm9zLkNPQy5EYXRhU291cmNlLlJlcG9ydERhdGEuQ2VsbFBhcnQgAAAACe5PAAAHH0sAAAABAAAAAQAAAAQpQ29nbm9zLkNPQy5EYXRhU291cmNlLlJlcG9ydERhdGEuQ2VsbFBhcnQgAAAACe9PAAAHN0sAAAABAAAAAQAAAAQpQ29nbm9zLkNPQy5EYXRhU291cmNlLlJlcG9ydERhdGEuQ2VsbFBhcnQgAAAACfBPAAAHPUsAAAABAAAAAQAAAAQpQ29nbm9zLkNPQy5EYXRhU291cmNlLlJlcG9ydERhdGEuQ2VsbFBhcnQgAAAACfFPAAAHQ0sAAAABAAAAAQAAAAQpQ29nbm9zLkNPQy5EYXRhU291cmNlLlJlcG9ydERhdGEuQ2VsbFBhcnQgAAAACfJPAAAHSUsAAAABAAAAAQAAAAQpQ29nbm9zLkNPQy5EYXRhU291cmNlLlJlcG9ydERhdGEuQ2VsbFBhcnQgAAAACfNPAAAHT0sAAAABAAAAAQAAAAQpQ29nbm9zLkNPQy5EYXRhU291cmNlLlJlcG9ydERhdGEuQ2VsbFBhcnQgAAAACfRPAAAHVUsAAAABAAAAAQAAAAQpQ29nbm9zLkNPQy5EYXRhU291cmNlLlJlcG9ydERhdGEuQ2VsbFBhcnQgAAAACfVPAAAHW0sAAAABAAAAAQAAAAQpQ29nbm9zLkNPQy5EYXRhU291cmNlLlJlcG9ydERhdGEuQ2VsbFBhcnQgAAAACfZPAAAHYUsAAAABAAAAAQAAAAQpQ29nbm9zLkNPQy5EYXRhU291cmNlLlJlcG9ydERhdGEuQ2VsbFBhcnQgAAAACfdPAAAHZ0sAAAABAAAAAQAAAAQpQ29nbm9zLkNPQy5EYXRhU291cmNlLlJlcG9ydERhdGEuQ2VsbFBhcnQgAAAACfhPAAAHbUsAAAABAAAAAQAAAAQpQ29nbm9zLkNPQy5EYXRhU291cmNlLlJlcG9ydERhdGEuQ2VsbFBhcnQgAAAACflPAAAHc0sAAAABAAAAAQAAAAQpQ29nbm9zLkNPQy5EYXRhU291cmNlLlJlcG9ydERhdGEuQ2VsbFBhcnQgAAAACfpPAAAHeUsAAAABAAAAAQAAAAQpQ29nbm9zLkNPQy5EYXRhU291cmNlLlJlcG9ydERhdGEuQ2VsbFBhcnQgAAAACftPAAAHhUsAAAABAAAAAQAAAAQpQ29nbm9zLkNPQy5EYXRhU291cmNlLlJlcG9ydERhdGEuQ2VsbFBhcnQgAAAACfxPAAAHi0sAAAABAAAAAQAAAAQpQ29nbm9zLkNPQy5EYXRhU291cmNlLlJlcG9ydERhdGEuQ2VsbFBhcnQgAAAACf1PAAAHkUsAAAABAAAAAQAAAAQpQ29nbm9zLkNPQy5EYXRhU291cmNlLlJlcG9ydERhdGEuQ2VsbFBhcnQgAAAACf5PAAAHl0sAAAABAAAAAQAAAAQpQ29nbm9zLkNPQy5EYXRhU291cmNlLlJlcG9ydERhdGEuQ2VsbFBhcnQgAAAACf9PAAAHnUsAAAABAAAAAQAAAAQpQ29nbm9zLkNPQy5EYXRhU291cmNlLlJlcG9ydERhdGEuQ2VsbFBhcnQgAAAACQBQAAAHo0sAAAABAAAAAQAAAAQpQ29nbm9zLkNPQy5EYXRhU291cmNlLlJlcG9ydERhdGEuQ2VsbFBhcnQgAAAACQFQAAAHqUsAAAABAAAAAQAAAAQpQ29nbm9zLkNPQy5EYXRhU291cmNlLlJlcG9ydERhdGEuQ2VsbFBhcnQgAAAACQJQAAAHr0sAAAABAAAAAQAAAAQpQ29nbm9zLkNPQy5EYXRhU291cmNlLlJlcG9ydERhdGEuQ2VsbFBhcnQgAAAACQNQAAAHtUsAAAABAAAAAQAAAAQpQ29nbm9zLkNPQy5EYXRhU291cmNlLlJlcG9ydERhdGEuQ2VsbFBhcnQgAAAACQRQAAAHu0sAAAABAAAAAQAAAAQpQ29nbm9zLkNPQy5EYXRhU291cmNlLlJlcG9ydERhdGEuQ2VsbFBhcnQgAAAACQVQAAAHwUsAAAABAAAAAQAAAAQpQ29nbm9zLkNPQy5EYXRhU291cmNlLlJlcG9ydERhdGEuQ2VsbFBhcnQgAAAACQZQAAAHx0sAAAABAAAAAQAAAAQpQ29nbm9zLkNPQy5EYXRhU291cmNlLlJlcG9ydERhdGEuQ2VsbFBhcnQgAAAACQdQAAAHzUsAAAABAAAAAQAAAAQpQ29nbm9zLkNPQy5EYXRhU291cmNlLlJlcG9ydERhdGEuQ2VsbFBhcnQgAAAACQhQAAAH00sAAAABAAAAAQAAAAQpQ29nbm9zLkNPQy5EYXRhU291cmNlLlJlcG9ydERhdGEuQ2VsbFBhcnQgAAAACQlQAAAH3ksAAAABAAAAAQAAAAQpQ29nbm9zLkNPQy5EYXRhU291cmNlLlJlcG9ydERhdGEuQ2VsbFBhcnQgAAAACQpQAAAH5EsAAAABAAAAAQAAAAQpQ29nbm9zLkNPQy5EYXRhU291cmNlLlJlcG9ydERhdGEuQ2VsbFBhcnQgAAAACQtQAAAH6ksAAAABAAAAAQAAAAQpQ29nbm9zLkNPQy5EYXRhU291cmNlLlJlcG9ydERhdGEuQ2VsbFBhcnQgAAAACQxQAAAH8EsAAAABAAAAAQAAAAQpQ29nbm9zLkNPQy5EYXRhU291cmNlLlJlcG9ydERhdGEuQ2VsbFBhcnQgAAAACQ1QAAAH9ksAAAABAAAAAQAAAAQpQ29nbm9zLkNPQy5EYXRhU291cmNlLlJlcG9ydERhdGEuQ2VsbFBhcnQgAAAACQ5QAAAH/EsAAAABAAAAAQAAAAQpQ29nbm9zLkNPQy5EYXRhU291cmNlLlJlcG9ydERhdGEuQ2VsbFBhcnQgAAAACQ9QAAAHAkwAAAABAAAAAQAAAAQpQ29nbm9zLkNPQy5EYXRhU291cmNlLlJlcG9ydERhdGEuQ2VsbFBhcnQgAAAACRBQAAAHCEwAAAABAAAAAQAAAAQpQ29nbm9zLkNPQy5EYXRhU291cmNlLlJlcG9ydERhdGEuQ2VsbFBhcnQgAAAACRFQAAAHDkwAAAABAAAAAQAAAAQpQ29nbm9zLkNPQy5EYXRhU291cmNlLlJlcG9ydERhdGEuQ2VsbFBhcnQgAAAACRJQAAAHFEwAAAABAAAAAQAAAAQpQ29nbm9zLkNPQy5EYXRhU291cmNlLlJlcG9ydERhdGEuQ2VsbFBhcnQgAAAACRNQAAAHGkwAAAABAAAAAQAAAAQpQ29nbm9zLkNPQy5EYXRhU291cmNlLlJlcG9ydERhdGEuQ2VsbFBhcnQgAAAACRRQAAAHIEwAAAABAAAAAQAAAAQpQ29nbm9zLkNPQy5EYXRhU291cmNlLlJlcG9ydERhdGEuQ2VsbFBhcnQgAAAACRVQAAAHJkwAAAABAAAAAQAAAAQpQ29nbm9zLkNPQy5EYXRhU291cmNlLlJlcG9ydERhdGEuQ2VsbFBhcnQgAAAACRZQAAAHLEwAAAABAAAAAQAAAAQpQ29nbm9zLkNPQy5EYXRhU291cmNlLlJlcG9ydERhdGEuQ2VsbFBhcnQgAAAACRdQAAAHNUwAAAABAAAAAQAAAAQpQ29nbm9zLkNPQy5EYXRhU291cmNlLlJlcG9ydERhdGEuQ2VsbFBhcnQgAAAACRhQAAAHO0wAAAABAAAAAQAAAAQpQ29nbm9zLkNPQy5EYXRhU291cmNlLlJlcG9ydERhdGEuQ2VsbFBhcnQgAAAACRlQAAAHQUwAAAABAAAAAQAAAAQpQ29nbm9zLkNPQy5EYXRhU291cmNlLlJlcG9ydERhdGEuQ2VsbFBhcnQgAAAACRpQAAAHR0wAAAABAAAAAQAAAAQpQ29nbm9zLkNPQy5EYXRhU291cmNlLlJlcG9ydERhdGEuQ2VsbFBhcnQgAAAACRtQAAAHTUwAAAABAAAAAQAAAAQpQ29nbm9zLkNPQy5EYXRhU291cmNlLlJlcG9ydERhdGEuQ2VsbFBhcnQgAAAACRxQAAAHU0wAAAABAAAAAQAAAAQpQ29nbm9zLkNPQy5EYXRhU291cmNlLlJlcG9ydERhdGEuQ2VsbFBhcnQgAAAACR1QAAAHWUwAAAABAAAAAQAAAAQpQ29nbm9zLkNPQy5EYXRhU291cmNlLlJlcG9ydERhdGEuQ2VsbFBhcnQgAAAACR5QAAAHX0wAAAABAAAAAQAAAAQpQ29nbm9zLkNPQy5EYXRhU291cmNlLlJlcG9ydERhdGEuQ2VsbFBhcnQgAAAACR9QAAAHZUwAAAABAAAAAQAAAAQpQ29nbm9zLkNPQy5EYXRhU291cmNlLlJlcG9ydERhdGEuQ2VsbFBhcnQgAAAACSBQAAAHa0wAAAABAAAAAQAAAAQpQ29nbm9zLkNPQy5EYXRhU291cmNlLlJlcG9ydERhdGEuQ2VsbFBhcnQgAAAACSFQAAAHcUwAAAABAAAAAQAAAAQpQ29nbm9zLkNPQy5EYXRhU291cmNlLlJlcG9ydERhdGEuQ2VsbFBhcnQgAAAACSJQAAAHd0wAAAABAAAAAQAAAAQpQ29nbm9zLkNPQy5EYXRhU291cmNlLlJlcG9ydERhdGEuQ2VsbFBhcnQgAAAACSNQAAAHfUwAAAABAAAAAQAAAAQpQ29nbm9zLkNPQy5EYXRhU291cmNlLlJlcG9ydERhdGEuQ2VsbFBhcnQgAAAACSRQAAAHg0wAAAABAAAAAQAAAAQpQ29nbm9zLkNPQy5EYXRhU291cmNlLlJlcG9ydERhdGEuQ2VsbFBhcnQgAAAACSVQAAAHkEwAAAABAAAAAQAAAAQpQ29nbm9zLkNPQy5EYXRhU291cmNlLlJlcG9ydERhdGEuQ2VsbFBhcnQgAAAACSZQAAAHlkwAAAABAAAAAQAAAAQpQ29nbm9zLkNPQy5EYXRhU291cmNlLlJlcG9ydERhdGEuQ2VsbFBhcnQgAAAACSdQAAAHnEwAAAABAAAAAQAAAAQpQ29nbm9zLkNPQy5EYXRhU291cmNlLlJlcG9ydERhdGEuQ2VsbFBhcnQgAAAACShQAAAHokwAAAABAAAAAQAAAAQpQ29nbm9zLkNPQy5EYXRhU291cmNlLlJlcG9ydERhdGEuQ2VsbFBhcnQgAAAACSlQAAAHqEwAAAABAAAAAQAAAAQpQ29nbm9zLkNPQy5EYXRhU291cmNlLlJlcG9ydERhdGEuQ2VsbFBhcnQgAAAACSpQAAAHrkwAAAABAAAAAQAAAAQpQ29nbm9zLkNPQy5EYXRhU291cmNlLlJlcG9ydERhdGEuQ2VsbFBhcnQgAAAACStQAAAHtEwAAAABAAAAAQAAAAQpQ29nbm9zLkNPQy5EYXRhU291cmNlLlJlcG9ydERhdGEuQ2VsbFBhcnQgAAAACSxQAAAHukwAAAABAAAAAQAAAAQpQ29nbm9zLkNPQy5EYXRhU291cmNlLlJlcG9ydERhdGEuQ2VsbFBhcnQgAAAACS1QAAAHwEwAAAABAAAAAQAAAAQpQ29nbm9zLkNPQy5EYXRhU291cmNlLlJlcG9ydERhdGEuQ2VsbFBhcnQgAAAACS5QAAAHxkwAAAABAAAAAQAAAAQpQ29nbm9zLkNPQy5EYXRhU291cmNlLlJlcG9ydERhdGEuQ2VsbFBhcnQgAAAACS9QAAAHzEwAAAABAAAAAQAAAAQpQ29nbm9zLkNPQy5EYXRhU291cmNlLlJlcG9ydERhdGEuQ2VsbFBhcnQgAAAACTBQAAAH0kwAAAABAAAAAQAAAAQpQ29nbm9zLkNPQy5EYXRhU291cmNlLlJlcG9ydERhdGEuQ2VsbFBhcnQgAAAACTFQAAAH2EwAAAABAAAAAQAAAAQpQ29nbm9zLkNPQy5EYXRhU291cmNlLlJlcG9ydERhdGEuQ2VsbFBhcnQgAAAACTJQAAAH3kwAAAABAAAAAQAAAAQpQ29nbm9zLkNPQy5EYXRhU291cmNlLlJlcG9ydERhdGEuQ2VsbFBhcnQgAAAACTNQAAAH70wAAAABAAAAAQAAAAQpQ29nbm9zLkNPQy5EYXRhU291cmNlLlJlcG9ydERhdGEuQ2VsbFBhcnQgAAAACTRQAAAH9UwAAAABAAAAAQAAAAQpQ29nbm9zLkNPQy5EYXRhU291cmNlLlJlcG9ydERhdGEuQ2VsbFBhcnQgAAAACTVQAAAH+0wAAAABAAAAAQAAAAQpQ29nbm9zLkNPQy5EYXRhU291cmNlLlJlcG9ydERhdGEuQ2VsbFBhcnQgAAAACTZQAAAHAU0AAAABAAAAAQAAAAQpQ29nbm9zLkNPQy5EYXRhU291cmNlLlJlcG9ydERhdGEuQ2VsbFBhcnQgAAAACTdQAAAHB00AAAABAAAAAQAAAAQpQ29nbm9zLkNPQy5EYXRhU291cmNlLlJlcG9ydERhdGEuQ2VsbFBhcnQgAAAACThQAAAHDU0AAAABAAAAAQAAAAQpQ29nbm9zLkNPQy5EYXRhU291cmNlLlJlcG9ydERhdGEuQ2VsbFBhcnQgAAAACTlQAAAHE00AAAABAAAAAQAAAAQpQ29nbm9zLkNPQy5EYXRhU291cmNlLlJlcG9ydERhdGEuQ2VsbFBhcnQgAAAACTpQAAAHGU0AAAABAAAAAQAAAAQpQ29nbm9zLkNPQy5EYXRhU291cmNlLlJlcG9ydERhdGEuQ2VsbFBhcnQgAAAACTtQAAAHH00AAAABAAAAAQAAAAQpQ29nbm9zLkNPQy5EYXRhU291cmNlLlJlcG9ydERhdGEuQ2VsbFBhcnQgAAAACTxQAAAHJU0AAAABAAAAAQAAAAQpQ29nbm9zLkNPQy5EYXRhU291cmNlLlJlcG9ydERhdGEuQ2VsbFBhcnQgAAAACT1QAAAHK00AAAABAAAAAQAAAAQpQ29nbm9zLkNPQy5EYXRhU291cmNlLlJlcG9ydERhdGEuQ2VsbFBhcnQgAAAACT5QAAAHMU0AAAABAAAAAQAAAAQpQ29nbm9zLkNPQy5EYXRhU291cmNlLlJlcG9ydERhdGEuQ2VsbFBhcnQgAAAACT9QAAAHN00AAAABAAAAAQAAAAQpQ29nbm9zLkNPQy5EYXRhU291cmNlLlJlcG9ydERhdGEuQ2VsbFBhcnQgAAAACUBQAAAHPU0AAAABAAAAAQAAAAQpQ29nbm9zLkNPQy5EYXRhU291cmNlLlJlcG9ydERhdGEuQ2VsbFBhcnQgAAAACUFQAAAHUU0AAAABAAAAAQAAAAQpQ29nbm9zLkNPQy5EYXRhU291cmNlLlJlcG9ydERhdGEuQ2VsbFBhcnQgAAAACUJQAAAHV00AAAABAAAAAQAAAAQpQ29nbm9zLkNPQy5EYXRhU291cmNlLlJlcG9ydERhdGEuQ2VsbFBhcnQgAAAACUNQAAAHXU0AAAABAAAAAQAAAAQpQ29nbm9zLkNPQy5EYXRhU291cmNlLlJlcG9ydERhdGEuQ2VsbFBhcnQgAAAACURQAAAHY00AAAABAAAAAQAAAAQpQ29nbm9zLkNPQy5EYXRhU291cmNlLlJlcG9ydERhdGEuQ2VsbFBhcnQgAAAACUVQAAAHaU0AAAABAAAAAQAAAAQpQ29nbm9zLkNPQy5EYXRhU291cmNlLlJlcG9ydERhdGEuQ2VsbFBhcnQgAAAACUZQAAAHb00AAAABAAAAAQAAAAQpQ29nbm9zLkNPQy5EYXRhU291cmNlLlJlcG9ydERhdGEuQ2VsbFBhcnQgAAAACUdQAAAHdU0AAAABAAAAAQAAAAQpQ29nbm9zLkNPQy5EYXRhU291cmNlLlJlcG9ydERhdGEuQ2VsbFBhcnQgAAAACUhQAAAHe00AAAABAAAAAQAAAAQpQ29nbm9zLkNPQy5EYXRhU291cmNlLlJlcG9ydERhdGEuQ2VsbFBhcnQgAAAACUlQAAAHgU0AAAABAAAAAQAAAAQpQ29nbm9zLkNPQy5EYXRhU291cmNlLlJlcG9ydERhdGEuQ2VsbFBhcnQgAAAACUpQAAAHh00AAAABAAAAAQAAAAQpQ29nbm9zLkNPQy5EYXRhU291cmNlLlJlcG9ydERhdGEuQ2VsbFBhcnQgAAAACUtQAAAHjU0AAAABAAAAAQAAAAQpQ29nbm9zLkNPQy5EYXRhU291cmNlLlJlcG9ydERhdGEuQ2VsbFBhcnQgAAAACUxQAAAHk00AAAABAAAAAQAAAAQpQ29nbm9zLkNPQy5EYXRhU291cmNlLlJlcG9ydERhdGEuQ2VsbFBhcnQgAAAACU1QAAAHmU0AAAABAAAAAQAAAAQpQ29nbm9zLkNPQy5EYXRhU291cmNlLlJlcG9ydERhdGEuQ2VsbFBhcnQgAAAACU5QAAAHn00AAAABAAAAAQAAAAQpQ29nbm9zLkNPQy5EYXRhU291cmNlLlJlcG9ydERhdGEuQ2VsbFBhcnQgAAAACU9QAAAHqE0AAAABAAAAAQAAAAQpQ29nbm9zLkNPQy5EYXRhU291cmNlLlJlcG9ydERhdGEuQ2VsbFBhcnQgAAAACVBQAAAHrk0AAAABAAAAAQAAAAQpQ29nbm9zLkNPQy5EYXRhU291cmNlLlJlcG9ydERhdGEuQ2VsbFBhcnQgAAAACVFQAAAHtE0AAAABAAAAAQAAAAQpQ29nbm9zLkNPQy5EYXRhU291cmNlLlJlcG9ydERhdGEuQ2VsbFBhcnQgAAAACVJQAAAHu00AAAABAAAAAQAAAAQpQ29nbm9zLkNPQy5EYXRhU291cmNlLlJlcG9ydERhdGEuQ2VsbFBhcnQgAAAACVNQAAAHwU0AAAABAAAAAQAAAAQpQ29nbm9zLkNPQy5EYXRhU291cmNlLlJlcG9ydERhdGEuQ2VsbFBhcnQgAAAACVRQAAAHx00AAAABAAAAAQAAAAQpQ29nbm9zLkNPQy5EYXRhU291cmNlLlJlcG9ydERhdGEuQ2VsbFBhcnQgAAAACVVQAAAHzU0AAAABAAAAAQAAAAQpQ29nbm9zLkNPQy5EYXRhU291cmNlLlJlcG9ydERhdGEuQ2VsbFBhcnQgAAAACVZQAAAH1E0AAAABAAAAAQAAAAQpQ29nbm9zLkNPQy5EYXRhU291cmNlLlJlcG9ydERhdGEuQ2VsbFBhcnQgAAAACVdQAAAH2k0AAAABAAAAAQAAAAQpQ29nbm9zLkNPQy5EYXRhU291cmNlLlJlcG9ydERhdGEuQ2VsbFBhcnQgAAAACVhQAAAH4E0AAAABAAAAAQAAAAQpQ29nbm9zLkNPQy5EYXRhU291cmNlLlJlcG9ydERhdGEuQ2VsbFBhcnQgAAAACVlQAAAH5k0AAAABAAAAAQAAAAQpQ29nbm9zLkNPQy5EYXRhU291cmNlLlJlcG9ydERhdGEuQ2VsbFBhcnQgAAAACVpQAAAH7U0AAAABAAAAAQAAAAQpQ29nbm9zLkNPQy5EYXRhU291cmNlLlJlcG9ydERhdGEuQ2VsbFBhcnQgAAAACVtQAAAH800AAAABAAAAAQAAAAQpQ29nbm9zLkNPQy5EYXRhU291cmNlLlJlcG9ydERhdGEuQ2VsbFBhcnQgAAAACVxQAAAH+U0AAAABAAAAAQAAAAQpQ29nbm9zLkNPQy5EYXRhU291cmNlLlJlcG9ydERhdGEuQ2VsbFBhcnQgAAAACV1QAAAH/00AAAABAAAAAQAAAAQpQ29nbm9zLkNPQy5EYXRhU291cmNlLlJlcG9ydERhdGEuQ2VsbFBhcnQgAAAACV5QAAAHBk4AAAABAAAAAQAAAAQpQ29nbm9zLkNPQy5EYXRhU291cmNlLlJlcG9ydERhdGEuQ2VsbFBhcnQgAAAACV9QAAAHDE4AAAABAAAAAQAAAAQpQ29nbm9zLkNPQy5EYXRhU291cmNlLlJlcG9ydERhdGEuQ2VsbFBhcnQgAAAACWBQAAAHEk4AAAABAAAAAQAAAAQpQ29nbm9zLkNPQy5EYXRhU291cmNlLlJlcG9ydERhdGEuQ2VsbFBhcnQgAAAACWFQAAAHGE4AAAABAAAAAQAAAAQpQ29nbm9zLkNPQy5EYXRhU291cmNlLlJlcG9ydERhdGEuQ2VsbFBhcnQgAAAACWJQAAAHH04AAAABAAAAAQAAAAQpQ29nbm9zLkNPQy5EYXRhU291cmNlLlJlcG9ydERhdGEuQ2VsbFBhcnQgAAAACWNQAAAHJU4AAAABAAAAAQAAAAQpQ29nbm9zLkNPQy5EYXRhU291cmNlLlJlcG9ydERhdGEuQ2VsbFBhcnQgAAAACWRQAAAHK04AAAABAAAAAQAAAAQpQ29nbm9zLkNPQy5EYXRhU291cmNlLlJlcG9ydERhdGEuQ2VsbFBhcnQgAAAACWVQAAAHMU4AAAABAAAAAQAAAAQpQ29nbm9zLkNPQy5EYXRhU291cmNlLlJlcG9ydERhdGEuQ2VsbFBhcnQgAAAACWZQAAAHOE4AAAABAAAAAQAAAAQpQ29nbm9zLkNPQy5EYXRhU291cmNlLlJlcG9ydERhdGEuQ2VsbFBhcnQgAAAACWdQAAAHPk4AAAABAAAAAQAAAAQpQ29nbm9zLkNPQy5EYXRhU291cmNlLlJlcG9ydERhdGEuQ2VsbFBhcnQgAAAACWhQAAAHRE4AAAABAAAAAQAAAAQpQ29nbm9zLkNPQy5EYXRhU291cmNlLlJlcG9ydERhdGEuQ2VsbFBhcnQgAAAACWlQAAAHSk4AAAABAAAAAQAAAAQpQ29nbm9zLkNPQy5EYXRhU291cmNlLlJlcG9ydERhdGEuQ2VsbFBhcnQgAAAACWpQAAAHUU4AAAABAAAAAQAAAAQpQ29nbm9zLkNPQy5EYXRhU291cmNlLlJlcG9ydERhdGEuQ2VsbFBhcnQgAAAACWtQAAAHV04AAAABAAAAAQAAAAQpQ29nbm9zLkNPQy5EYXRhU291cmNlLlJlcG9ydERhdGEuQ2VsbFBhcnQgAAAACWxQAAAHXU4AAAABAAAAAQAAAAQpQ29nbm9zLkNPQy5EYXRhU291cmNlLlJlcG9ydERhdGEuQ2VsbFBhcnQgAAAACW1QAAAHY04AAAABAAAAAQAAAAQpQ29nbm9zLkNPQy5EYXRhU291cmNlLlJlcG9ydERhdGEuQ2VsbFBhcnQgAAAACW5QAAAHbk4AAAABAAAAAQAAAAQpQ29nbm9zLkNPQy5EYXRhU291cmNlLlJlcG9ydERhdGEuQ2VsbFBhcnQgAAAACW9QAAAHdE4AAAABAAAAAQAAAAQpQ29nbm9zLkNPQy5EYXRhU291cmNlLlJlcG9ydERhdGEuQ2VsbFBhcnQgAAAACXBQAAAHek4AAAABAAAAAQAAAAQpQ29nbm9zLkNPQy5EYXRhU291cmNlLlJlcG9ydERhdGEuQ2VsbFBhcnQgAAAACXFQAAAHgE4AAAABAAAAAQAAAAQpQ29nbm9zLkNPQy5EYXRhU291cmNlLlJlcG9ydERhdGEuQ2VsbFBhcnQgAAAACXJQAAAHhk4AAAABAAAAAQAAAAQpQ29nbm9zLkNPQy5EYXRhU291cmNlLlJlcG9ydERhdGEuQ2VsbFBhcnQgAAAACXNQAAAHjE4AAAABAAAAAQAAAAQpQ29nbm9zLkNPQy5EYXRhU291cmNlLlJlcG9ydERhdGEuQ2VsbFBhcnQgAAAACXRQAAAHkk4AAAABAAAAAQAAAAQpQ29nbm9zLkNPQy5EYXRhU291cmNlLlJlcG9ydERhdGEuQ2VsbFBhcnQgAAAACXVQAAAHmE4AAAABAAAAAQAAAAQpQ29nbm9zLkNPQy5EYXRhU291cmNlLlJlcG9ydERhdGEuQ2VsbFBhcnQgAAAACXZQAAAHnk4AAAABAAAAAQAAAAQpQ29nbm9zLkNPQy5EYXRhU291cmNlLlJlcG9ydERhdGEuQ2VsbFBhcnQgAAAACXdQAAAHpE4AAAABAAAAAQAAAAQpQ29nbm9zLkNPQy5EYXRhU291cmNlLlJlcG9ydERhdGEuQ2VsbFBhcnQgAAAACXhQAAAHqk4AAAABAAAAAQAAAAQpQ29nbm9zLkNPQy5EYXRhU291cmNlLlJlcG9ydERhdGEuQ2VsbFBhcnQgAAAACXlQAAABsE4AAHAyAAAJelAAAAZ7UAAABzIwMTEgMDQGfFAAAAcyMDExIDA0CgGDr///Ccr//wYAAAABsU4AAHAyAAAJflAAAAZ/UAAABzIwMTEgMDUGgFAAAAcyMDExIDA1CgF/r///Ccr//wYAAAABsk4AAHAyAAAJglAAAAaDUAAABzIwMTEgMDYGhFAAAAcyMDExIDA2CgF7r///Ccr//wYAAAABs04AAHAyAAAJhlAAAAaHUAAABzIwMTEgMDcGiFAAAAcyMDExIDA3CgF3r///Ccr//wYAAAABtE4AAHAyAAAJilAAAAaLUAAABzIwMTEgMDgGjFAAAAcyMDExIDA4CgFzr///Ccr//wYAAAABtU4AAHAyAAAJjlAAAAaPUAAABzIwMTEgMDkGkFAAAAcyMDExIDA5CgFvr///Ccr//wYAAAABtk4AAHAyAAAJklAAAAaTUAAABzIwMTEgMTAGlFAAAAcyMDExIDEwCgFrr///Ccr//wYAAAABt04AAHAyAAAJllAAAAaXUAAABzIwMTEgMTEGmFAAAAcyMDExIDExCgFnr///Ccr//wYAAAABuE4AAHAyAAAJmlAAAAabUAAABzIwMTEgMTIGnFAAAAcyMDExIDEyCgFjr///Ccr//wYAAAABuU4AAHAyAAAJnlAAAAafUAAABzIwMTIgMDEGoFAAAAcyMDEyIDAxCgFfr///Ccr//wYAAAABuk4AAHAyAAAJolAAAAajUAAABzIwMTIgMDIGpFAAAAcyMDEyIDAyCgFbr///Ccr//wYAAAABu04AAHAyAAAJplAAAAanUAAABzIwMTIgMDMGqFAAAAcyMDEyIDAzCgFXr///Ccr//wYAAAABvE4AAHAyAAAJqlAAAAarUAAAA1RUTQasUAAAA1RUTQoBU6///wnK//8GAAAAAb1OAABwMgAACa5QAAAGr1AAAAo5MCBEYXkgQVZHBrBQAAAKOTAgRGF5IEFWRwoBT6///wnK//8GAAAAAb5OAABwMgAACbJQAAAGs1AAAAcyMDExIDA0BrRQAAAHMjAxMSAwNAoBS6///wnK//8GAAAAAb9OAABwMgAACbZQAAAGt1AAAAcyMDExIDA1BrhQAAAHMjAxMSAwNQoBR6///wnK//8GAAAAAcBOAABwMgAACbpQAAAGu1AAAAcyMDExIDA2BrxQAAAHMjAxMSAwNgoBQ6///wnK//8GAAAAAcFOAABwMgAACb5QAAAGv1AAAAcyMDExIDA3BsBQAAAHMjAxMSAwNwoBP6///wnK//8GAAAAAcJOAABwMgAACcJQAAAGw1AAAAcyMDExIDA4BsRQAAAHMjAxMSAwOAoBO6///wnK//8GAAAAAcNOAABwMgAACcZQAAAGx1AAAAcyMDExIDA5BshQAAAHMjAxMSAwOQoBN6///wnK//8GAAAAAcROAABwMgAACcpQAAAGy1AAAAcyMDExIDEwBsxQAAAHMjAxMSAxMAoBM6///wnK//8GAAAAAcVOAABwMgAACc5QAAAGz1AAAAcyMDExIDExBtBQAAAHMjAxMSAxMQoBL6///wnK//8GAAAAAcZOAABwMgAACdJQAAAG01AAAAcyMDExIDEyBtRQAAAHMjAxMSAxMgoBK6///wnK//8GAAAAAcdOAABwMgAACdZQAAAG11AAAAcyMDEyIDAxBthQAAAHMjAxMiAwMQoBJ6///wnK//8GAAAAAchOAABwMgAACdpQAAAG21AAAAcyMDEyIDAyBtxQAAAHMjAxMiAwMgoBI6///wnK//8GAAAAAclOAABwMgAACd5QAAAG31AAAAcyMDEyIDAzBuBQAAAHMjAxMiAwMwoBH6///wnK//8GAAAAAcpOAABwMgAACeJQAAAG41AAAAcyMDExIDA0BuRQAAAHMjAxMSAwNAoBG6///wnK//8GAAAAActOAABwMgAACeZQAAAG51AAAAcyMDExIDA1BuhQAAAHMjAxMSAwNQoBF6///wnK//8GAAAAAcxOAABwMgAACepQAAAG61AAAAcyMDExIDA2BuxQAAAHMjAxMSAwNgoBE6///wnK//8GAAAAAc1OAABwMgAACe5QAAAG71AAAAcyMDExIDA3BvBQAAAHMjAxMSAwNwoBD6///wnK//8GAAAAAc5OAABwMgAACfJQAAAG81AAAAcyMDExIDA4BvRQAAAHMjAxMSAwOAoBC6///wnK//8GAAAAAc9OAABwMgAACfZQAAAG91AAAAcyMDExIDA5BvhQAAAHMjAxMSAwOQoBB6///wnK//8GAAAAAdBOAABwMgAACfpQAAAG+1AAAAcyMDExIDEwBvxQAAAHMjAxMSAxMAoBA6///wnK//8GAAAAAdFOAABwMgAACf5QAAAG/1AAAAcyMDExIDExBgBRAAAHMjAxMSAxMQoB/67//wnK//8GAAAAAdJOAABwMgAACQJRAAAGA1EAAAcyMDExIDEyBgRRAAAHMjAxMSAxMgoB+67//wnK//8GAAAAAdNOAABwMgAACQZRAAAGB1EAAAcyMDEyIDAxBghRAAAHMjAxMiAwMQoB967//wnK//8GAAAAAdROAABwMgAACQpRAAAGC1EAAAcyMDEyIDAyBgxRAAAHMjAxMiAwMgoB867//wnK//8GAAAAAdVOAABwMgAACQ5RAAAGD1EAAAcyMDEyIDAzBhBRAAAHMjAxMiAwMwoB767//wnK//8GAAAAAdZOAABwMgAACRJRAAAGE1EAAAcyMDExIDA5BhRRAAAHMjAxMSAwOQoB667//wnK//8GAAAAAddOAABwMgAACRZRAAAGF1EAAAcyMDExIDEwBhhRAAAHMjAxMSAxMAoB567//wnK//8GAAAAAdhOAABwMgAACRpRAAAGG1EAAAcyMDExIDExBhxRAAAHMjAxMSAxMQoB467//wnK//8GAAAAAdlOAABwMgAACR5RAAAGH1EAAAcyMDExIDEyBiBRAAAHMjAxMSAxMgoB367//wnK//8GAAAAAdpOAABwMgAACSJRAAAGI1EAAAcyMDEyIDAxBiRRAAAHMjAxMiAwMQoB267//wnK//8GAAAAAdtOAABwMgAACSZRAAAGJ1EAAAcyMDEyIDAyBihRAAAHMjAxMiAwMgoB167//wnK//8GAAAAAdxOAABwMgAACSpRAAAGK1EAAAcyMDEyIDAzBixRAAAHMjAxMiAwMwoB067//wnK//8GAAAAAd1OAABwMgAACS5RAAAGL1EAAANUVE0GMFEAAANUVE0KAc+u//8Jyv//BgAAAAHeTgAAcDIAAAkyUQAABjNRAAALIDkwIERheSBBVkcGNFEAAAsgOTAgRGF5IEFWRwoBy67//wnK//8GAAAAAd9OAABwMgAACTZRAAAGN1EAAAcyMDExIDA5BjhRAAAHMjAxMSAwOQoBx67//wnK//8GAAAAAeBOAABwMgAACTpRAAAGO1EAAAcyMDExIDEwBjxRAAAHMjAxMSAxMAoBw67//wnK//8GAAAAAeFOAABwMgAACT5RAAAGP1EAAAcyMDExIDExBkBRAAAHMjAxMSAxMQoBv67//wnK//8GAAAAAeJOAABwMgAACUJRAAAGQ1EAAAcyMDExIDEyBkRRAAAHMjAxMSAxMgoBu67//wnK//8GAAAAAeNOAABwMgAACUZRAAAGR1EAAAcyMDEyIDAxBkhRAAAHMjAxMiAwMQoBt67//wnK//8GAAAAAeROAABwMgAACUpRAAAGS1EAAAcyMDEyIDAyBkxRAAAHMjAxMiAwMgoBs67//wnK//8GAAAAAeVOAABwMgAACU5RAAAGT1EAAAcyMDEyIDAzBlBRAAAHMjAxMiAwMwoBr67//wnK//8GAAAAAeZOAABwMgAACVJRAAAGU1EAAANUVE0GVFEAAANUVE0KAauu//8Jyv//BgAAAAHnTgAAcDIAAAlWUQAABldRAAALIDkwIERheSBBVkcGWFEAAAsgOTAgRGF5IEFWRwoBp67//wnK//8GAAAAAehOAABwMgAACVpRAAAGW1EAAAcyMDExIDA5BlxRAAAHMjAxMSAwOQoBo67//wnK//8GAAAAAelOAABwMgAACV5RAAAGX1EAAAcyMDExIDEwBmBRAAAHMjAxMSAxMAoBn67//wnK//8GAAAAAepOAABwMgAACWJRAAAGY1EAAAcyMDExIDExBmRRAAAHMjAxMSAxMQoBm67//wnK//8GAAAAAetOAABwMgAACWZRAAAGZ1EAAAcyMDExIDEyBmhRAAAHMjAxMSAxMgoBl67//wnK//8GAAAAAexOAABwMgAACWpRAAAGa1EAAAcyMDEyIDAxBmxRAAAHMjAxMiAwMQoBk67//wnK//8GAAAAAe1OAABwMgAACW5RAAAGb1EAAAcyMDEyIDAyBnBRAAAHMjAxMiAwMgoBj67//wnK//8GAAAAAe5OAABwMgAACXJRAAAGc1EAAAcyMDEyIDAzBnRRAAAHMjAxMiAwMwoBi67//wnK//8GAAAAAe9OAABwMgAACXZRAAAGd1EAAANUVE0GeFEAAANUVE0KAYeu//8Jyv//BgAAAAHwTgAAcDIAAAl6UQAABntRAAALOTAgRGF5IEFWRyAGfFEAAAs5MCBEYXkgQVZHIAoBg67//wnK//8GAAAAAfFOAABwMgAACX5RAAAGf1EAAAcyMDExIDA5BoBRAAAHMjAxMSAwOQoBf67//wnK//8GAAAAAfJOAABwMgAACYJRAAAGg1EAAAcyMDExIDEwBoRRAAAHMjAxMSAxMAoBe67//wnK//8GAAAAAfNOAABwMgAACYZRAAAGh1EAAAcyMDExIDEyBohRAAAHMjAxMSAxMgoBd67//wnK//8GAAAAAfROAABwMgAACYpRAAAGi1EAAAcyMDEyIDAxBoxRAAAHMjAxMiAwMQoBc67//wnK//8GAAAAAfVOAABwMgAACY5RAAAGj1EAAAcyMDEyIDAyBpBRAAAHMjAxMiAwMgoBb67//wnK//8GAAAAAfZOAABwMgAACZJRAAAGk1EAAAcyMDEyIDAzBpRRAAAHMjAxMiAwMwoBa67//wnK//8GAAAAAfdOAABwMgAACZZRAAAGl1EAAANUVE0GmFEAAANUVE0KAWeu//8Jyv//BgAAAAH4TgAAcDIAAAmaUQAABptRAAALIDkwIERheSBBVkcGnFEAAAsgOTAgRGF5IEFWRwoBY67//wnK//8GAAAAAflOAABwMgAACZ5RAAAGn1EAAA1SZWd1bGFyIEhvdXJzBqBRAAANUmVndWxhciBIb3VycwoBX67//wnK//8GAAAAAfpOAABwMgAACaJRAAAGo1EAABVUaW1lIGFuZCBhIEhhbGYgSG91cnMGpFEAABVUaW1lIGFuZCBhIEhhbGYgSG91cnMKAVuu//8Jyv//BgAAAAH7TgAAcDIAAAmmUQAABqdRAAASVG90YWwgSG91cnMgV29ya2VkBqhRAAASVG90YWwgSG91cnMgV29ya2VkCgFXrv//Ccr//wYAAAAB/E4AAHAyAAAJqlEAAAarUQAACiUgT3ZlcnRpbWUGrFEAAAolIE92ZXJ0aW1lCgFTrv//Ccr//wYAAAAB/U4AAHAyAAAJrlEAAAavUQAACiUgT3ZlcnRpbWUGsFEAAAolIE92ZXJ0aW1lCgFPrv//Ccr//wYAAAAB/k4AAHAyAAAJslEAAAazUQAADVJlZ3VsYXIgSG91cnMGtFEAAA1SZWd1bGFyIEhvdXJzCgFLrv//Ccr//wYAAAAB/04AAHAyAAAJtlEAAAa3UQAAFVRpbWUgYW5kIGEgSGFsZiBIb3Vycwa4UQAAFVRpbWUgYW5kIGEgSGFsZiBIb3VycwoBR67//wnK//8GAAAAAQBPAABwMgAACbpRAAAGu1EAABJUb3RhbCBIb3VycyBXb3JrZWQGvFEAABJUb3RhbCBIb3VycyBXb3JrZWQKAUOu//8Jyv//BgAAAAEBTwAAcDIAAAm+UQAABr9RAAAKJSBPdmVydGltZQbAUQAACiUgT3ZlcnRpbWUKAT+u//8Jyv//BgAAAAECTwAAcDIAAAnCUQAABsNRAAANUmVndWxhciBIb3VycwbEUQAADVJlZ3VsYXIgSG91cnMKATuu//8Jyv//BgAAAAEDTwAAcDIAAAnGUQAABsdRAAAVVGltZSBhbmQgYSBIYWxmIEhvdXJzBshRAAAVVGltZSBhbmQgYSBIYWxmIEhvdXJzCgE3rv//Ccr//wYAAAABBE8AAHAyAAAJylEAAAbLUQAAElRvdGFsIEhvdXJzIFdvcmtlZAbMUQAAElRvdGFsIEhvdXJzIFdvcmtlZAoBM67//wnK//8GAAAAAQVPAABwMgAACc5RAAAGz1EAAAolIE92ZXJ0aW1lBtBRAAAKJSBPdmVydGltZQoBL67//wnK//8GAAAAAQZPAABwMgAACdJRAAAG01EAAAcyMDExIDA5BtRRAAAHMjAxMSAwOQoBK67//wnK//8GAAAAAQdPAABwMgAACdZRAAAG11EAAAcyMDExIDEwBthRAAAHMjAxMSAxMAoBJ67//wnK//8GAAAAAQhPAABwMgAACdpRAAAG21EAAAcyMDExIDExBtxRAAAHMjAxMSAxMQoBI67//wnK//8GAAAAAQlPAABwMgAACd5RAAAG31EAAAcyMDExIDEyBuBRAAAHMjAxMSAxMgoBH67//wnK//8GAAAAAQpPAABwMgAACeJRAAAG41EAAAcyMDEyIDAxBuRRAAAHMjAxMiAwMQoBG67//wnK//8GAAAAAQtPAABwMgAACeZRAAAG51EAAAcyMDEyIDAyBuhRAAAHMjAxMiAwMgoBF67//wnK//8GAAAAAQxPAABwMgAACepRAAAG61EAAANUVE0G7FEAAANUVE0KAROu//8Jyv//BgAAAAENTwAAcDIAAAnuUQAABu9RAAAHMjAxMSAwNAbwUQAABzIwMTEgMDQKAQ+u//8Jyv//BgAAAAEOTwAAcDIAAAnyUQAABvNRAAAHMjAxMSAwNQb0UQAABzIwMTEgMDUKAQuu//8Jyv//BgAAAAEPTwAAcDIAAAn2UQAABvdRAAAHMjAxMSAwNgb4UQAABzIwMTEgMDYKAQeu//8Jyv//BgAAAAEQTwAAcDIAAAn6UQAABvtRAAAHMjAxMSAwNwb8UQAABzIwMTEgMDcKAQOu//8Jyv//BgAAAAERTwAAcDIAAAn+UQAABv9RAAAHMjAxMSAwOAYAUgAABzIwMTEgMDgKAf+t//8Jyv//BgAAAAESTwAAcDIAAAkCUgAABgNSAAAHMjAxMSAwOQYEUgAABzIwMTEgMDkKAfut//8Jyv//BgAAAAETTwAAcDIAAAkGUgAABgdSAAAHMjAxMSAxMAYIUgAABzIwMTEgMTAKAfet//8Jyv//BgAAAAEUTwAAcDIAAAkKUgAABgtSAAAHMjAxMSAxMQYMUgAABzIwMTEgMTEKAfOt//8Jyv//BgAAAAEVTwAAcDIAAAkOUgAABg9SAAAHMjAxMSAxMgYQUgAABzIwMTEgMTIKAe+t//8Jyv//BgAAAAEWTwAAcDIAAAkSUgAABhNSAAAHMjAxMiAwMQYUUgAABzIwMTIgMDEKAeut//8Jyv//BgAAAAEXTwAAcDIAAAkWUgAABhdSAAAHMjAxMiAwMgYYUgAABzIwMTIgMDIKAeet//8Jyv//BgAAAAEYTwAAcDIAAAkaUgAABhtSAAAHMjAxMiAwMwYcUgAABzIwMTIgMDMKAeOt//8Jyv//BgAAAAEZTwAAcDIAAAkeUgAABh9SAAADVFRNBiBSAAADVFRNCgHfrf//Ccr//wYAAAABGk8AAHAyAAAJIlIAAAYjUgAACjkwIERheSBBVkcGJFIAAAo5MCBEYXkgQVZHCgHbrf//Ccr//wYAAAABG08AAHAyAAAJJlIAAAYnUgAABzIwMTEgMDQGKFIAAAcyMDExIDA0CgHXrf//Ccr//wYAAAABHE8AAHAyAAAJKlIAAAYrUgAABzIwMTEgMDUGLFIAAAcyMDExIDA1CgHTrf//Ccr//wYAAAABHU8AAHAyAAAJLlIAAAYvUgAABzIwMTEgMDYGMFIAAAcyMDExIDA2CgHPrf//Ccr//wYAAAABHk8AAHAyAAAJMlIAAAYzUgAABzIwMTEgMDcGNFIAAAcyMDExIDA3CgHLrf//Ccr//wYAAAABH08AAHAyAAAJNlIAAAY3UgAABzIwMTEgMDgGOFIAAAcyMDExIDA4CgHHrf//Ccr//wYAAAABIE8AAHAyAAAJOlIAAAY7UgAABzIwMTEgMDkGPFIAAAcyMDExIDA5CgHDrf//Ccr//wYAAAABIU8AAHAyAAAJPlIAAAY/UgAABzIwMTEgMTAGQFIAAAcyMDExIDEwCgG/rf//Ccr//wYAAAABIk8AAHAyAAAJQlIAAAZDUgAABzIwMTEgMTEGRFIAAAcyMDExIDExCgG7rf//Ccr//wYAAAABI08AAHAyAAAJRlIAAAZHUgAABzIwMTEgMTIGSFIAAAcyMDExIDEyCgG3rf//Ccr//wYAAAABJE8AAHAyAAAJSlIAAAZLUgAABzIwMTIgMDEGTFIAAAcyMDEyIDAxCgGzrf//Ccr//wYAAAABJU8AAHAyAAAJTlIAAAZPUgAABzIwMTIgMDIGUFIAAAcyMDEyIDAyCgGvrf//Ccr//wYAAAABJk8AAHAyAAAJUlIAAAZTUgAABzIwMTIgMDMGVFIAAAcyMDEyIDAzCgGrrf//Ccr//wYAAAABJ08AAHAyAAAJVlIAAAZXUgAABzIwMTEgMDkGWFIAAAcyMDExIDA5CgGnrf//Ccr//wYAAAABKE8AAHAyAAAJWlIAAAZbUgAABzIwMTEgMTAGXFIAAAcyMDExIDEwCgGjrf//Ccr//wYAAAABKU8AAHAyAAAJXlIAAAZfUgAABzIwMTEgMTEGYFIAAAcyMDExIDExCgGfrf//Ccr//wYAAAABKk8AAHAyAAAJYlIAAAZjUgAABzIwMTEgMTIGZFIAAAcyMDExIDEyCgGbrf//Ccr//wYAAAABK08AAHAyAAAJZlIAAAZnUgAABzIwMTIgMDEGaFIAAAcyMDEyIDAxCgGXrf//Ccr//wYAAAABLE8AAHAyAAAJalIAAAZrUgAABzIwMTIgMDIGbFIAAAcyMDEyIDAyCgGTrf//Ccr//wYAAAABLU8AAHAyAAAJblIAAAZvUgAABzIwMTIgMDMGcFIAAAcyMDEyIDAzCgGPrf//Ccr//wYAAAABLk8AAHAyAAAJclIAAAZzUgAAA1RUTQZ0UgAAA1RUTQoBi63//wnK//8GAAAAAS9PAABwMgAACXZSAAAGd1IAAAsgOTAgRGF5IEFWRwZ4UgAACyA5MCBEYXkgQVZHCgGHrf//Ccr//wYAAAABME8AAHAyAAAJelIAAAZ7UgAABzIwMTEgMDkGfFIAAAcyMDExIDA5CgGDrf//Ccr//wYAAAABMU8AAHAyAAAJflIAAAZ/UgAABzIwMTEgMTAGgFIAAAcyMDExIDEwCgF/rf//Ccr//wYAAAABMk8AAHAyAAAJglIAAAaDUgAABzIwMTEgMTEGhFIAAAcyMDExIDExCgF7rf//Ccr//wYAAAABM08AAHAyAAAJhlIAAAaHUgAABzIwMTEgMTIGiFIAAAcyMDExIDEyCgF3rf//Ccr//wYAAAABNE8AAHAyAAAJilIAAAaLUgAABzIwMTIgMDEGjFIAAAcyMDEyIDAxCgFzrf//Ccr//wYAAAABNU8AAHAyAAAJjlIAAAaPUgAABzIwMTIgMDIGkFIAAAcyMDEyIDAyCgFvrf//Ccr//wYAAAABNk8AAHAyAAAJklIAAAaTUgAABzIwMTIgMDMGlFIAAAcyMDEyIDAzCgFrrf//Ccr//wYAAAABN08AAHAyAAAJllIAAAaXUgAAA1RUTQaYUgAAA1RUTQoBZ63//wnK//8GAAAAAThPAABwMgAACZpSAAAGm1IAAAs5MCBEYXkgQVZHIAacUgAACzkwIERheSBBVkcgCgFjrf//Ccr//wYAAAABOU8AAHAyAAAJnlIAAAafUgAABzIwMTEgMDkGoFIAAAcyMDExIDA5CgFfrf//Ccr//wYAAAABOk8AAHAyAAAJolIAAAajUgAABzIwMTEgMTAGpFIAAAcyMDExIDEwCgFbrf//Ccr//wYAAAABO08AAHAyAAAJplIAAAanUgAABzIwMTEgMTIGqFIAAAcyMDExIDEyCgFXrf//Ccr//wYAAAABPE8AAHAyAAAJqlIAAAarUgAABzIwMTIgMDEGrFIAAAcyMDEyIDAxCgFTrf//Ccr//wYAAAABPU8AAHAyAAAJrlIAAAavUgAABzIwMTIgMDIGsFIAAAcyMDEyIDAyCgFPrf//Ccr//wYAAAABPk8AAHAyAAAJslIAAAazUgAABzIwMTIgMDMGtFIAAAcyMDEyIDAzCgFLrf//Ccr//wYAAAABP08AAHAyAAAJtlIAAAa3UgAAA1RUTQa4UgAAA1RUTQoBR63//wnK//8GAAAAAUBPAABwMgAACbpSAAAGu1IAAAsgOTAgRGF5IEFWRwa8UgAACyA5MCBEYXkgQVZHCgFDrf//Ccr//wYAAAABQU8AAHAyAAAJvlIAAAa/UgAADVJlZ3VsYXIgSG91cnMGwFIAAA1SZWd1bGFyIEhvdXJzCgE/rf//Ccr//wYAAAABQk8AAHAyAAAJwlIAAAbDUgAAFVRpbWUgYW5kIGEgSGFsZiBIb3VycwbEUgAAFVRpbWUgYW5kIGEgSGFsZiBIb3VycwoBO63//wnK//8GAAAAAUNPAABwMgAACcZSAAAGx1IAABJUb3RhbCBIb3VycyBXb3JrZWQGyFIAABJUb3RhbCBIb3VycyBXb3JrZWQKATet//8Jyv//BgAAAAFETwAAcDIAAAnKUgAABstSAAAKJSBPdmVydGltZQbMUgAACiUgT3ZlcnRpbWUKATOt//8Jyv//BgAAAAFFTwAAcDIAAAnOUgAABs9SAAAKJSBPdmVydGltZQbQUgAACiUgT3ZlcnRpbWUKAS+t//8Jyv//BgAAAAFGTwAAcDIAAAnSUgAABtNSAAANUmVndWxhciBIb3VycwbUUgAADVJlZ3VsYXIgSG91cnMKASut//8Jyv//BgAAAAFHTwAAcDIAAAnWUgAABtdSAAAVVGltZSBhbmQgYSBIYWxmIEhvdXJzBthSAAAVVGltZSBhbmQgYSBIYWxmIEhvdXJzCgEnrf//Ccr//wYAAAABSE8AAHAyAAAJ2lIAAAbbUgAAElRvdGFsIEhvdXJzIFdvcmtlZAbcUgAAElRvdGFsIEhvdXJzIFdvcmtlZAoBI63//wnK//8GAAAAAUlPAABwMgAACd5SAAAG31IAAAolIE92ZXJ0aW1lBuBSAAAKJSBPdmVydGltZQoBH63//wnK//8GAAAAAUpPAABwMgAACeJSAAAG41IAAA1SZWd1bGFyIEhvdXJzBuRSAAANUmVndWxhciBIb3VycwoBG63//wnK//8GAAAAAUtPAABwMgAACeZSAAAG51IAABVUaW1lIGFuZCBhIEhhbGYgSG91cnMG6FIAABVUaW1lIGFuZCBhIEhhbGYgSG91cnMKARet//8Jyv//BgAAAAFMTwAAcDIAAAnqUgAAButSAAASVG90YWwgSG91cnMgV29ya2VkBuxSAAASVG90YWwgSG91cnMgV29ya2VkCgETrf//Ccr//wYAAAABTU8AAHAyAAAJ7lIAAAbvUgAACiUgT3ZlcnRpbWUG8FIAAAolIE92ZXJ0aW1lCgEPrf//Ccr//wYAAAABTk8AAHAyAAAJ8lIAAAbzUgAABzIwMTEgMDkG9FIAAAcyMDExIDA5CgELrf//Ccr//wYAAAABT08AAHAyAAAJ9lIAAAb3UgAABzIwMTEgMTAG+FIAAAcyMDExIDEwCgEHrf//Ccr//wYAAAABUE8AAHAyAAAJ+lIAAAb7UgAABzIwMTEgMTEG/FIAAAcyMDExIDExCgEDrf//Ccr//wYAAAABUU8AAHAyAAAJ/lIAAAb/UgAABzIwMTEgMTIGAFMAAAcyMDExIDEyCgH/rP//Ccr//wYAAAABUk8AAHAyAAAJAlMAAAYDUwAABzIwMTIgMDEGBFMAAAcyMDEyIDAxCgH7rP//Ccr//wYAAAABU08AAHAyAAAJBlMAAAYHUwAABzIwMTIgMDIGCFMAAAcyMDEyIDAyCgH3rP//Ccr//wYAAAABVE8AAHAyAAAJClMAAAYLUwAAA1RUTQYMUwAAA1RUTQoB86z//wnK//8GAAAAAVVPAABwMgAACQ5TAAAGD1MAAAdDWSBQbGFuBhBTAAAHQ1kgUGxhbgoB76z//wnK//8GAAAAAVZPAABwMgAACRJTAAAGE1MAAAxDWVREIEFjdHVhbHMGFFMAAAxDWVREIEFjdHVhbHMKAeus//8Jyv//BgAAAAFXTwAAcDIAAAkWUwAABhdTAAAKTFkgQWN0dWFscwYYUwAACkxZIEFjdHVhbHMKAees//8Jyv//BgAAAAFYTwAAcDIAAAkaUwAABhtTAAALMllBIEFjdHVhbHMGHFMAAAsyWUEgQWN0dWFscwoB46z//wnK//8GAAAAAVlPAABwMgAACR5TAAAGH1MAAAdDWSBQbGFuBiBTAAAHQ1kgUGxhbgoB36z//wnK//8GAAAAAVpPAABwMgAACSJTAAAGI1MAAAxDWVREIEFjdHVhbHMGJFMAAAxDWVREIEFjdHVhbHMKAdus//8Jyv//BgAAAAFbTwAAcDIAAAkmUwAABidTAAAKTFkgQWN0dWFscwYoUwAACkxZIEFjdHVhbHMKAdes//8Jyv//BgAAAAFcTwAAcDIAAAkqUwAABitTAAALMllBIEFjdHVhbHMGLFMAAAsyWUEgQWN0dWFscwoB06z//wnK//8GAAAAAV1PAABwMgAACS5TAAAGL1MAAAdDWSBQbGFuBjBTAAAHQ1kgUGxhbgoBz6z//wnK//8GAAAAAV5PAABwMgAACTJTAAAGM1MAAAxDWVREIEFjdHVhbHMGNFMAAAxDWVREIEFjdHVhbHMKAcus//8Jyv//BgAAAAFfTwAAcDIAAAk2UwAABjdTAAAKTFkgQWN0dWFscwY4UwAACkxZIEFjdHVhbHMKAces//8Jyv//BgAAAAFgTwAAcDIAAAk6UwAABjtTAAALMllBIEFjdHVhbHMGPFMAAAsyWUEgQWN0dWFscwoBw6z//wnK//8GAAAAAWFPAABwMgAACT5TAAAGP1MAAAdDWSBQbGFuBkBTAAAHQ1kgUGxhbgoBv6z//wnK//8GAAAAAWJPAABwMgAACUJTAAAGQ1MAAAxDWVREIEFjdHVhbHMGRFMAAAxDWVREIEFjdHVhbHMKAbus//8Jyv//BgAAAAFjTwAAcDIAAAlGUwAABkdTAAAKTFkgQWN0dWFscwZIUwAACkxZIEFjdHVhbHMKAbes//8Jyv//BgAAAAFkTwAAcDIAAAlKUwAABktTAAALMllBIEFjdHVhbHMGTFMAAAsyWUEgQWN0dWFscwoBs6z//wnK//8GAAAAAWVPAABwMgAACU5TAAAGT1MAAAcyMDExIDA0BlBTAAAHMjAxMSAwNAoBr6z//wnK//8GAAAAAWZPAABwMgAACVJTAAAGU1MAAAcyMDExIDA1BlRTAAAHMjAxMSAwNQoBq6z//wnK//8GAAAAAWdPAABwMgAACVZTAAAGV1MAAAcyMDExIDA2BlhTAAAHMjAxMSAwNgoBp6z//wnK//8GAAAAAWhPAABwMgAACVpTAAAGW1MAAAcyMDExIDA3BlxTAAAHMjAxMSAwNwoBo6z//wnK//8GAAAAAWlPAABwMgAACV5TAAAGX1MAAAcyMDExIDA4BmBTAAAHMjAxMSAwOAoBn6z//wnK//8GAAAAAWpPAABwMgAACWJTAAAGY1MAAAcyMDExIDA5BmRTAAAHMjAxMSAwOQoBm6z//wnK//8GAAAAAWtPAABwMgAACWZTAAAGZ1MAAAcyMDExIDEwBmhTAAAHMjAxMSAxMAoBl6z//wnK//8GAAAAAWxPAABwMgAACWpTAAAGa1MAAAcyMDExIDExBmxTAAAHMjAxMSAxMQoBk6z//wnK//8GAAAAAW1PAABwMgAACW5TAAAGb1MAAAcyMDExIDEyBnBTAAAHMjAxMSAxMgoBj6z//wnK//8GAAAAAW5PAABwMgAACXJTAAAGc1MAAAcyMDEyIDAxBnRTAAAHMjAxMiAwMQoBi6z//wnK//8GAAAAAW9PAABwMgAACXZTAAAGd1MAAAcyMDEyIDAyBnhTAAAHMjAxMiAwMgoBh6z//wnK//8GAAAAAXBPAABwMgAACXpTAAAGe1MAAAcyMDEyIDAzBnxTAAAHMjAxMiAwMwoBg6z//wnK//8GAAAAAXFPAABwMgAACX5TAAAGf1MAAANUVE0GgFMAAANUVE0KAX+s//8Jyv//BgAAAAFyTwAAcDIAAAmCUwAABoNTAAAKOTAgRGF5IEFWRwaEUwAACjkwIERheSBBVkcKAXus//8Jyv//BgAAAAFzTwAAcDIAAAmGUwAABodTAAAHMjAxMSAwNAaIUwAABzIwMTEgMDQKAXes//8Jyv//BgAAAAF0TwAAcDIAAAmKUwAABotTAAAHMjAxMSAwNQaMUwAABzIwMTEgMDUKAXOs//8Jyv//BgAAAAF1TwAAcDIAAAmOUwAABo9TAAAHMjAxMSAwNgaQUwAABzIwMTEgMDYKAW+s//8Jyv//BgAAAAF2TwAAcDIAAAmSUwAABpNTAAAHMjAxMSAwNwaUUwAABzIwMTEgMDcKAWus//8Jyv//BgAAAAF3TwAAcDIAAAmWUwAABpdTAAAHMjAxMSAwOAaYUwAABzIwMTEgMDgKAWes//8Jyv//BgAAAAF4TwAAcDIAAAmaUwAABptTAAAHMjAxMSAwOQacUwAABzIwMTEgMDkKAWOs//8Jyv//BgAAAAF5TwAAcDIAAAmeUwAABp9TAAAHMjAxMSAxMAagUwAABzIwMTEgMTAKAV+s//8Jyv//BgAAAAF6TwAAcDIAAAmiUwAABqNTAAAHMjAxMSAxMQakUwAABzIwMTEgMTEKAVus//8Jyv//BgAAAAF7TwAAcDIAAAmmUwAABqdTAAAHMjAxMSAxMgaoUwAABzIwMTEgMTIKAVes//8Jyv//BgAAAAF8TwAAcDIAAAmqUwAABqtTAAAHMjAxMiAwMQasUwAABzIwMTIgMDEKAVOs//8Jyv//BgAAAAF9TwAAcDIAAAmuUwAABq9TAAAHMjAxMiAwMgawUwAABzIwMTIgMDIKAU+s//8Jyv//BgAAAAF+TwAAcDIAAAmyUwAABrNTAAAHMjAxMiAwMwa0UwAABzIwMTIgMDMKAUus//8Jyv//BgAAAAF/TwAAcDIAAAm2UwAABrdTAAADVFRNBrhTAAADVFRNCgFHrP//Ccr//wYAAAABgE8AAHAyAAAJulMAAAa7UwAACjkwIERheSBBVkcGvFMAAAo5MCBEYXkgQVZHCgFDrP//Ccr//wYAAAABgU8AAHAyAAAJvlMAAAa/UwAABDIwMTIGwFMAAAQyMDEyCgE/rP//Ccr//wYAAAABgk8AAHAyAAAJwlMAAAbDUwAABDIwMTEGxFMAAAQyMDExCgE7rP//Ccr//wYAAAABg08AAHAyAAAJxlMAAAbHUwAABDIwMTAGyFMAAAQyMDEwCgE3rP//Ccr//wYAAAABhE8AAHAyAAAJylMAAAbLUwAABDIwMTIGzFMAAAQyMDEyCgEzrP//Ccr//wYAAAABhU8AAHAyAAAJzlMAAAbPUwAABDIwMTEG0FMAAAQyMDExCgEvrP//Ccr//wYAAAABhk8AAHAyAAAJ0lMAAAbTUwAABDIwMTAG1FMAAAQyMDEwCgErrP//Ccr//wYAAAABh08AAHAyAAAJ1lMAAAbXUwAABDIwMTIG2FMAAAQyMDEyCgEnrP//Ccr//wYAAAABiE8AAHAyAAAJ2lMAAAbbUwAABDIwMTEG3FMAAAQyMDExCgEjrP//Ccr//wYAAAABiU8AAHAyAAAJ3lMAAAbfUwAABDIwMTAG4FMAAAQyMDEwCgEfrP//Ccr//wYAAAABik8AAHAyAAAJ4lMAAAbjUwAAB0NZIFBsYW4G5FMAAAdDWSBQbGFuCgEbrP//Ccr//wYAAAABi08AAHAyAAAJ5lMAAAbnUwAADENZVEQgQWN0dWFscwboUwAADENZVEQgQWN0dWFscwoBF6z//wnK//8GAAAAAYxPAABwMgAACepTAAAG61MAAApMWSBBY3R1YWxzBuxTAAAKTFkgQWN0dWFscwoBE6z//wnK//8GAAAAAY1PAABwMgAACe5TAAAG71MAAAsyWUEgQWN0dWFscwbwUwAACzJZQSBBY3R1YWxzCgEPrP//Ccr//wYAAAABjk8AAHAyAAAJ8lMAAAbzUwAAB0NZIFBsYW4G9FMAAAdDWSBQbGFuCgELrP//Ccr//wYAAAABj08AAHAyAAAJ9lMAAAb3UwAADENZVEQgQWN0dWFscwb4UwAADENZVEQgQWN0dWFscwoBB6z//wnK//8GAAAAAZBPAABwMgAACfpTAAAG+1MAAApMWSBBY3R1YWxzBvxTAAAKTFkgQWN0dWFscwoBA6z//wnK//8GAAAAAZFPAABwMgAACf5TAAAG/1MAAAsyWUEgQWN0dWFscwYAVAAACzJZQSBBY3R1YWxzCgH/q///Ccr//wYAAAABkk8AAHAyAAAJAlQAAAYDVAAAB0NZIFBsYW4GBFQAAAdDWSBQbGFuCgH7q///Ccr//wYAAAABk08AAHAyAAAJBlQAAAYHVAAADENZVEQgQWN0dWFscwYIVAAADENZVEQgQWN0dWFscwoB96v//wnK//8GAAAAAZRPAABwMgAACQpUAAAGC1QAAApMWSBBY3R1YWxzBgxUAAAKTFkgQWN0dWFscwoB86v//wnK//8GAAAAAZVPAABwMgAACQ5UAAAGD1QAAAsyWUEgQWN0dWFscwYQVAAACzJZQSBBY3R1YWxzCgHvq///Ccr//wYAAAABlk8AAHAyAAAJElQAAAYTVAAAB0NZIFBsYW4GFFQAAAdDWSBQbGFuCgHrq///Ccr//wYAAAABl08AAHAyAAAJFlQAAAYXVAAADENZVEQgQWN0dWFscwYYVAAADENZVEQgQWN0dWFscwoB56v//wnK//8GAAAAAZhPAABwMgAACRpUAAAGG1QAAApMWSBBY3R1YWxzBhxUAAAKTFkgQWN0dWFscwoB46v//wnK//8GAAAAAZlPAABwMgAACR5UAAAGH1QAAAsyWUEgQWN0dWFscwYgVAAACzJZQSBBY3R1YWxzCgHfq///Ccr//wYAAAABmk8AAHAyAAAJIlQAAAYjVAAABzIwMTEgMDQGJFQAAAcyMDExIDA0CgHbq///Ccr//wYAAAABm08AAHAyAAAJJlQAAAYnVAAABzIwMTEgMDUGKFQAAAcyMDExIDA1CgHXq///Ccr//wYAAAABnE8AAHAyAAAJKlQAAAYrVAAABzIwMTEgMDYGLFQAAAcyMDExIDA2CgHTq///Ccr//wYAAAABnU8AAHAyAAAJLlQAAAYvVAAABzIwMTEgMDcGMFQAAAcyMDExIDA3CgHPq///Ccr//wYAAAABnk8AAHAyAAAJMlQAAAYzVAAABzIwMTEgMDgGNFQAAAcyMDExIDA4CgHLq///Ccr//wYAAAABn08AAHAyAAAJNlQAAAY3VAAABzIwMTEgMDkGOFQAAAcyMDExIDA5CgHHq///Ccr//wYAAAABoE8AAHAyAAAJOlQAAAY7VAAABzIwMTEgMTAGPFQAAAcyMDExIDEwCgHDq///Ccr//wYAAAABoU8AAHAyAAAJPlQAAAY/VAAABzIwMTEgMTEGQFQAAAcyMDExIDExCgG/q///Ccr//wYAAAABok8AAHAyAAAJQlQAAAZDVAAABzIwMTEgMTIGRFQAAAcyMDExIDEyCgG7q///Ccr//wYAAAABo08AAHAyAAAJRlQAAAZHVAAABzIwMTIgMDEGSFQAAAcyMDEyIDAxCgG3q///Ccr//wYAAAABpE8AAHAyAAAJSlQAAAZLVAAABzIwMTIgMDIGTFQAAAcyMDEyIDAyCgGzq///Ccr//wYAAAABpU8AAHAyAAAJTlQAAAZPVAAABzIwMTIgMDMGUFQAAAcyMDEyIDAzCgGvq///Ccr//wYAAAABpk8AAHAyAAAJUlQAAAZTVAAABzIwMTEgMDQGVFQAAAcyMDExIDA0CgGrq///Ccr//wYAAAABp08AAHAyAAAJVlQAAAZXVAAABzIwMTEgMDUGWFQAAAcyMDExIDA1CgGnq///Ccr//wYAAAABqE8AAHAyAAAJWlQAAAZbVAAABzIwMTEgMDYGXFQAAAcyMDExIDA2CgGjq///Ccr//wYAAAABqU8AAHAyAAAJXlQAAAZfVAAABzIwMTEgMDcGYFQAAAcyMDExIDA3CgGfq///Ccr//wYAAAABqk8AAHAyAAAJYlQAAAZjVAAABzIwMTEgMDgGZFQAAAcyMDExIDA4CgGbq///Ccr//wYAAAABq08AAHAyAAAJZlQAAAZnVAAABzIwMTEgMDkGaFQAAAcyMDExIDA5CgGXq///Ccr//wYAAAABrE8AAHAyAAAJalQAAAZrVAAABzIwMTEgMTAGbFQAAAcyMDExIDEwCgGTq///Ccr//wYAAAABrU8AAHAyAAAJblQAAAZvVAAABzIwMTEgMTEGcFQAAAcyMDExIDExCgGPq///Ccr//wYAAAABrk8AAHAyAAAJclQAAAZzVAAABzIwMTEgMTIGdFQAAAcyMDExIDEyCgGLq///Ccr//wYAAAABr08AAHAyAAAJdlQAAAZ3VAAABzIwMTIgMDEGeFQAAAcyMDEyIDAxCgGHq///Ccr//wYAAAABsE8AAHAyAAAJelQAAAZ7VAAABzIwMTIgMDIGfFQAAAcyMDEyIDAyCgGDq///Ccr//wYAAAABsU8AAHAyAAAJflQAAAZ/VAAABzIwMTIgMDMGgFQAAAcyMDEyIDAzCgF/q///Ccr//wYAAAABsk8AAHAyAAAJglQAAAaDVAAABzIwMTEgMDkGhFQAAAcyMDExIDA5CgF7q///Ccr//wYAAAABs08AAHAyAAAJhlQAAAaHVAAABzIwMTEgMTAGiFQAAAcyMDExIDEwCgF3q///Ccr//wYAAAABtE8AAHAyAAAJilQAAAaLVAAABzIwMTEgMTEGjFQAAAcyMDExIDExCgFzq///Ccr//wYAAAABtU8AAHAyAAAJjlQAAAaPVAAABzIwMTEgMTIGkFQAAAcyMDExIDEyCgFvq///Ccr//wYAAAABtk8AAHAyAAAJklQAAAaTVAAABzIwMTIgMDEGlFQAAAcyMDEyIDAxCgFrq///Ccr//wYAAAABt08AAHAyAAAJllQAAAaXVAAABzIwMTIgMDIGmFQAAAcyMDEyIDAyCgFnq///Ccr//wYAAAABuE8AAHAyAAAJmlQAAAabVAAABzIwMTIgMDMGnFQAAAcyMDEyIDAzCgFjq///Ccr//wYAAAABuU8AAHAyAAAJnlQAAAafVAAAA1RUTQagVAAAA1RUTQoBX6v//wnK//8GAAAAAbpPAABwMgAACaJUAAAGo1QAAAsgOTAgRGF5IEFWRwakVAAACyA5MCBEYXkgQVZHCgFbq///Ccr//wYAAAABu08AAHAyAAAJplQAAAanVAAABzIwMTEgMDkGqFQAAAcyMDExIDA5CgFXq///Ccr//wYAAAABvE8AAHAyAAAJqlQAAAarVAAABzIwMTEgMTAGrFQAAAcyMDExIDEwCgFTq///Ccr//wYAAAABvU8AAHAyAAAJrlQAAAavVAAABzIwMTEgMTEGsFQAAAcyMDExIDExCgFPq///Ccr//wYAAAABvk8AAHAyAAAJslQAAAazVAAABzIwMTEgMTIGtFQAAAcyMDExIDEyCgFLq///Ccr//wYAAAABv08AAHAyAAAJtlQAAAa3VAAABzIwMTIgMDEGuFQAAAcyMDEyIDAxCgFHq///Ccr//wYAAAABwE8AAHAyAAAJulQAAAa7VAAABzIwMTIgMDIGvFQAAAcyMDEyIDAyCgFDq///Ccr//wYAAAABwU8AAHAyAAAJvlQAAAa/VAAABzIwMTIgMDMGwFQAAAcyMDEyIDAzCgE/q///Ccr//wYAAAABwk8AAHAyAAAJwlQAAAbDVAAAA1RUTQbEVAAAA1RUTQoBO6v//wnK//8GAAAAAcNPAABwMgAACcZUAAAGx1QAAAs5MCBEYXkgQVZHIAbIVAAACzkwIERheSBBVkcgCgE3q///Ccr//wYAAAABxE8AAHAyAAAJylQAAAbLVAAABzIwMTEgMDkGzFQAAAcyMDExIDA5CgEzq///Ccr//wYAAAABxU8AAHAyAAAJzlQAAAbPVAAABzIwMTEgMTAG0FQAAAcyMDExIDEwCgEvq///Ccr//wYAAAABxk8AAHAyAAAJ0lQAAAbTVAAABzIwMTEgMTIG1FQAAAcyMDExIDEyCgErq///Ccr//wYAAAABx08AAHAyAAAJ1lQAAAbXVAAABzIwMTIgMDEG2FQAAAcyMDEyIDAxCgEnq///Ccr//wYAAAAByE8AAHAyAAAJ2lQAAAbbVAAABzIwMTIgMDIG3FQAAAcyMDEyIDAyCgEjq///Ccr//wYAAAAByU8AAHAyAAAJ3lQAAAbfVAAABzIwMTIgMDMG4FQAAAcyMDEyIDAzCgEfq///Ccr//wYAAAAByk8AAHAyAAAJ4lQAAAbjVAAAA1RUTQbkVAAAA1RUTQoBG6v//wnK//8GAAAAActPAABwMgAACeZUAAAG51QAAAsgOTAgRGF5IEFWRwboVAAACyA5MCBEYXkgQVZHCgEXq///Ccr//wYAAAABzE8AAHAyAAAJ6lQAAAbrVAAADVJlZ3VsYXIgSG91cnMG7FQAAA1SZWd1bGFyIEhvdXJzCgETq///Ccr//wYAAAABzU8AAHAyAAAJ7lQAAAbvVAAAFVRpbWUgYW5kIGEgSGFsZiBIb3VycwbwVAAAFVRpbWUgYW5kIGEgSGFsZiBIb3VycwoBD6v//wnK//8GAAAAAc5PAABwMgAACfJUAAAG81QAABJUb3RhbCBIb3VycyBXb3JrZWQG9FQAABJUb3RhbCBIb3VycyBXb3JrZWQKAQur//8Jyv//BgAAAAHPTwAAcDIAAAn2VAAABvdUAAAKJSBPdmVydGltZQb4VAAACiUgT3ZlcnRpbWUKAQer//8Jyv//BgAAAAHQTwAAcDIAAAn6VAAABvtUAAAKJSBPdmVydGltZQb8VAAACiUgT3ZlcnRpbWUKAQOr//8Jyv//BgAAAAHRTwAAcDIAAAn+VAAABv9UAAANUmVndWxhciBIb3VycwYAVQAADVJlZ3VsYXIgSG91cnMKAf+q//8Jyv//BgAAAAHSTwAAcDIAAAkCVQAABgNVAAAVVGltZSBhbmQgYSBIYWxmIEhvdXJzBgRVAAAVVGltZSBhbmQgYSBIYWxmIEhvdXJzCgH7qv//Ccr//wYAAAAB008AAHAyAAAJBlUAAAYHVQAAElRvdGFsIEhvdXJzIFdvcmtlZAYIVQAAElRvdGFsIEhvdXJzIFdvcmtlZAoB96r//wnK//8GAAAAAdRPAABwMgAACQpVAAAGC1UAAAolIE92ZXJ0aW1lBgxVAAAKJSBPdmVydGltZQoB86r//wnK//8GAAAAAdVPAABwMgAACQ5VAAAGD1UAAA1SZWd1bGFyIEhvdXJzBhBVAAANUmVndWxhciBIb3VycwoB76r//wnK//8GAAAAAdZPAABwMgAACRJVAAAGE1UAABVUaW1lIGFuZCBhIEhhbGYgSG91cnMGFFUAABVUaW1lIGFuZCBhIEhhbGYgSG91cnMKAeuq//8Jyv//BgAAAAHXTwAAcDIAAAkWVQAABhdVAAASVG90YWwgSG91cnMgV29ya2VkBhhVAAASVG90YWwgSG91cnMgV29ya2VkCgHnqv//Ccr//wYAAAAB2E8AAHAyAAAJGlUAAAYbVQAACiUgT3ZlcnRpbWUGHFUAAAolIE92ZXJ0aW1lCgHjqv//Ccr//wYAAAAB2U8AAHAyAAAJHlUAAAYfVQAABzIwMTEgMDkGIFUAAAcyMDExIDA5CgHfqv//Ccr//wYAAAAB2k8AAHAyAAAJIlUAAAYjVQAABzIwMTEgMTAGJFUAAAcyMDExIDEwCgHbqv//Ccr//wYAAAAB208AAHAyAAAJJlUAAAYnVQAABzIwMTEgMTEGKFUAAAcyMDExIDExCgHXqv//Ccr//wYAAAAB3E8AAHAyAAAJKlUAAAYrVQAABzIwMTEgMTIGLFUAAAcyMDExIDEyCgHTqv//Ccr//wYAAAAB3U8AAHAyAAAJLlUAAAYvVQAABzIwMTIgMDEGMFUAAAcyMDEyIDAxCgHPqv//Ccr//wYAAAAB3k8AAHAyAAAJMlUAAAYzVQAABzIwMTIgMDIGNFUAAAcyMDEyIDAyCgHLqv//Ccr//wYAAAAB308AAHAyAAAJNlUAAAY3VQAAA1RUTQY4VQAAA1RUTQoBx6r//wnK//8GAAAAAeBPAABwMgAACTpVAAAGO1UAAAdDWSBQbGFuBjxVAAAHQ1kgUGxhbgoBw6r//wnK//8GAAAAAeFPAABwMgAACT5VAAAGP1UAAAxDWVREIEFjdHVhbHMGQFUAAAxDWVREIEFjdHVhbHMKAb+q//8Jyv//BgAAAAHiTwAAcDIAAAlCVQAABkNVAAAKTFkgQWN0dWFscwZEVQAACkxZIEFjdHVhbHMKAbuq//8Jyv//BgAAAAHjTwAAcDIAAAlGVQAABkdVAAALMllBIEFjdHVhbHMGSFUAAAsyWUEgQWN0dWFscwoBt6r//wnK//8GAAAAAeRPAABwMgAACUpVAAAGS1UAAAdDWSBQbGFuBkxVAAAHQ1kgUGxhbgoBs6r//wnK//8GAAAAAeVPAABwMgAACU5VAAAGT1UAAAxDWVREIEFjdHVhbHMGUFUAAAxDWVREIEFjdHVhbHMKAa+q//8Jyv//BgAAAAHmTwAAcDIAAAlSVQAABlNVAAAKTFkgQWN0dWFscwZUVQAACkxZIEFjdHVhbHMKAauq//8Jyv//BgAAAAHnTwAAcDIAAAlWVQAABldVAAALMllBIEFjdHVhbHMGWFUAAAsyWUEgQWN0dWFscwoBp6r//wnK//8GAAAAAehPAABwMgAACVpVAAAGW1UAAAdDWSBQbGFuBlxVAAAHQ1kgUGxhbgoBo6r//wnK//8GAAAAAelPAABwMgAACV5VAAAGX1UAAAxDWVREIEFjdHVhbHMGYFUAAAxDWVREIEFjdHVhbHMKAZ+q//8Jyv//BgAAAAHqTwAAcDIAAAliVQAABmNVAAAKTFkgQWN0dWFscwZkVQAACkxZIEFjdHVhbHMKAZuq//8Jyv//BgAAAAHrTwAAcDIAAAlmVQAABmdVAAALMllBIEFjdHVhbHMGaFUAAAsyWUEgQWN0dWFscwoBl6r//wnK//8GAAAAAexPAABwMgAACWpVAAAGa1UAAAdDWSBQbGFuBmxVAAAHQ1kgUGxhbgoBk6r//wnK//8GAAAAAe1PAABwMgAACW5VAAAGb1UAAAxDWVREIEFjdHVhbHMGcFUAAAxDWVREIEFjdHVhbHMKAY+q//8Jyv//BgAAAAHuTwAAcDIAAAlyVQAABnNVAAAKTFkgQWN0dWFscwZ0VQAACkxZIEFjdHVhbHMKAYuq//8Jyv//BgAAAAHvTwAAcDIAAAl2VQAABndVAAALMllBIEFjdHVhbHMGeFUAAAsyWUEgQWN0dWFscwoBh6r//wnK//8GAAAAAfBPAABwMgAACXpVAAAGe1UAAAcyMDExIDA0BnxVAAAHMjAxMSAwNAoBg6r//wnK//8GAAAAAfFPAABwMgAACX5VAAAGf1UAAAcyMDExIDA1BoBVAAAHMjAxMSAwNQoBf6r//wnK//8GAAAAAfJPAABwMgAACYJVAAAGg1UAAAcyMDExIDA2BoRVAAAHMjAxMSAwNgoBe6r//wnK//8GAAAAAfNPAABwMgAACYZVAAAGh1UAAAcyMDExIDA3BohVAAAHMjAxMSAwNwoBd6r//wnK//8GAAAAAfRPAABwMgAACYpVAAAGi1UAAAcyMDExIDA4BoxVAAAHMjAxMSAwOAoBc6r//wnK//8GAAAAAfVPAABwMgAACY5VAAAGj1UAAAcyMDExIDA5BpBVAAAHMjAxMSAwOQoBb6r//wnK//8GAAAAAfZPAABwMgAACZJVAAAGk1UAAAcyMDExIDEwBpRVAAAHMjAxMSAxMAoBa6r//wnK//8GAAAAAfdPAABwMgAACZZVAAAGl1UAAAcyMDExIDExBphVAAAHMjAxMSAxMQoBZ6r//wnK//8GAAAAAfhPAABwMgAACZpVAAAGm1UAAAcyMDExIDEyBpxVAAAHMjAxMSAxMgoBY6r//wnK//8GAAAAAflPAABwMgAACZ5VAAAGn1UAAAcyMDEyIDAxBqBVAAAHMjAxMiAwMQoBX6r//wnK//8GAAAAAfpPAABwMgAACaJVAAAGo1UAAAcyMDEyIDAyBqRVAAAHMjAxMiAwMgoBW6r//wnK//8GAAAAAftPAABwMgAACaZVAAAGp1UAAAcyMDEyIDAzBqhVAAAHMjAxMiAwMwoBV6r//wnK//8GAAAAAfxPAABwMgAACapVAAAGq1UAAAcyMDExIDA0BqxVAAAHMjAxMSAwNAoBU6r//wnK//8GAAAAAf1PAABwMgAACa5VAAAGr1UAAAcyMDExIDA1BrBVAAAHMjAxMSAwNQoBT6r//wnK//8GAAAAAf5PAABwMgAACbJVAAAGs1UAAAcyMDExIDA2BrRVAAAHMjAxMSAwNgoBS6r//wnK//8GAAAAAf9PAABwMgAACbZVAAAGt1UAAAcyMDExIDA3BrhVAAAHMjAxMSAwNwoBR6r//wnK//8GAAAAAQBQAABwMgAACbpVAAAGu1UAAAcyMDExIDA4BrxVAAAHMjAxMSAwOAoBQ6r//wnK//8GAAAAAQFQAABwMgAACb5VAAAGv1UAAAcyMDExIDA5BsBVAAAHMjAxMSAwOQoBP6r//wnK//8GAAAAAQJQAABwMgAACcJVAAAGw1UAAAcyMDExIDEwBsRVAAAHMjAxMSAxMAoBO6r//wnK//8GAAAAAQNQAABwMgAACcZVAAAGx1UAAAcyMDExIDExBshVAAAHMjAxMSAxMQoBN6r//wnK//8GAAAAAQRQAABwMgAACcpVAAAGy1UAAAcyMDExIDEyBsxVAAAHMjAxMSAxMgoBM6r//wnK//8GAAAAAQVQAABwMgAACc5VAAAGz1UAAAcyMDEyIDAxBtBVAAAHMjAxMiAwMQoBL6r//wnK//8GAAAAAQZQAABwMgAACdJVAAAG01UAAAcyMDEyIDAyBtRVAAAHMjAxMiAwMgoBK6r//wnK//8GAAAAAQdQAABwMgAACdZVAAAG11UAAAcyMDEyIDAzBthVAAAHMjAxMiAwMwoBJ6r//wnK//8GAAAAAQhQAABwMgAACdpVAAAG21UAAANUVE0G3FUAAANUVE0KASOq//8Jyv//BgAAAAEJUAAAcDIAAAneVQAABt9VAAAKOTAgRGF5IEFWRwbgVQAACjkwIERheSBBVkcKAR+q//8Jyv//BgAAAAEKUAAAcDIAAAniVQAABuNVAAAHMjAxMSAwNAbkVQAABzIwMTEgMDQKARuq//8Jyv//BgAAAAELUAAAcDIAAAnmVQAABudVAAAHMjAxMSAwNQboVQAABzIwMTEgMDUKAReq//8Jyv//BgAAAAEMUAAAcDIAAAnqVQAAButVAAAHMjAxMSAwNgbsVQAABzIwMTEgMDYKAROq//8Jyv//BgAAAAENUAAAcDIAAAnuVQAABu9VAAAHMjAxMSAwNwbwVQAABzIwMTEgMDcKAQ+q//8Jyv//BgAAAAEOUAAAcDIAAAnyVQAABvNVAAAHMjAxMSAwOAb0VQAABzIwMTEgMDgKAQuq//8Jyv//BgAAAAEPUAAAcDIAAAn2VQAABvdVAAAHMjAxMSAwOQb4VQAABzIwMTEgMDkKAQeq//8Jyv//BgAAAAEQUAAAcDIAAAn6VQAABvtVAAAHMjAxMSAxMAb8VQAABzIwMTEgMTAKAQOq//8Jyv//BgAAAAERUAAAcDIAAAn+VQAABv9VAAAHMjAxMSAxMQYAVgAABzIwMTEgMTEKAf+p//8Jyv//BgAAAAESUAAAcDIAAAkCVgAABgNWAAAHMjAxMSAxMgYEVgAABzIwMTEgMTIKAfup//8Jyv//BgAAAAETUAAAcDIAAAkGVgAABgdWAAAHMjAxMiAwMQYIVgAABzIwMTIgMDEKAfep//8Jyv//BgAAAAEUUAAAcDIAAAkKVgAABgtWAAAHMjAxMiAwMgYMVgAABzIwMTIgMDIKAfOp//8Jyv//BgAAAAEVUAAAcDIAAAkOVgAABg9WAAAHMjAxMiAwMwYQVgAABzIwMTIgMDMKAe+p//8Jyv//BgAAAAEWUAAAcDIAAAkSVgAABhNWAAADVFRNBhRWAAADVFRNCgHrqf//Ccr//wYAAAABF1AAAHAyAAAJFlYAAAYXVgAACjkwIERheSBBVkcGGFYAAAo5MCBEYXkgQVZHCgHnqf//Ccr//wYAAAABGFAAAHAyAAAJGlYAAAYbVgAABzIwMTEgMDQGHFYAAAcyMDExIDA0CgHjqf//Ccr//wYAAAABGVAAAHAyAAAJHlYAAAYfVgAABzIwMTEgMDUGIFYAAAcyMDExIDA1CgHfqf//Ccr//wYAAAABGlAAAHAyAAAJIlYAAAYjVgAABzIwMTEgMDYGJFYAAAcyMDExIDA2CgHbqf//Ccr//wYAAAABG1AAAHAyAAAJJlYAAAYnVgAABzIwMTEgMDcGKFYAAAcyMDExIDA3CgHXqf//Ccr//wYAAAABHFAAAHAyAAAJKlYAAAYrVgAABzIwMTEgMDgGLFYAAAcyMDExIDA4CgHTqf//Ccr//wYAAAABHVAAAHAyAAAJLlYAAAYvVgAABzIwMTEgMDkGMFYAAAcyMDExIDA5CgHPqf//Ccr//wYAAAABHlAAAHAyAAAJMlYAAAYzVgAABzIwMTEgMTAGNFYAAAcyMDExIDEwCgHLqf//Ccr//wYAAAABH1AAAHAyAAAJNlYAAAY3VgAABzIwMTEgMTEGOFYAAAcyMDExIDExCgHHqf//Ccr//wYAAAABIFAAAHAyAAAJOlYAAAY7VgAABzIwMTEgMTIGPFYAAAcyMDExIDEyCgHDqf//Ccr//wYAAAABIVAAAHAyAAAJPlYAAAY/VgAABzIwMTIgMDEGQFYAAAcyMDEyIDAxCgG/qf//Ccr//wYAAAABIlAAAHAyAAAJQlYAAAZDVgAABzIwMTIgMDIGRFYAAAcyMDEyIDAyCgG7qf//Ccr//wYAAAABI1AAAHAyAAAJRlYAAAZHVgAABzIwMTIgMDMGSFYAAAcyMDEyIDAzCgG3qf//Ccr//wYAAAABJFAAAHAyAAAJSlYAAAZLVgAAA1RUTQZMVgAAA1RUTQoBs6n//wnK//8GAAAAASVQAABwMgAACU5WAAAGT1YAAAo5MCBEYXkgQVZHBlBWAAAKOTAgRGF5IEFWRwoBr6n//wnK//8GAAAAASZQAABwMgAACVJWAAAGU1YAAAcyMDExIDA0BlRWAAAHMjAxMSAwNAoBq6n//wnK//8GAAAAASdQAABwMgAACVZWAAAGV1YAAAcyMDExIDA1BlhWAAAHMjAxMSAwNQoBp6n//wnK//8GAAAAAShQAABwMgAACVpWAAAGW1YAAAcyMDExIDA2BlxWAAAHMjAxMSAwNgoBo6n//wnK//8GAAAAASlQAABwMgAACV5WAAAGX1YAAAcyMDExIDA3BmBWAAAHMjAxMSAwNwoBn6n//wnK//8GAAAAASpQAABwMgAACWJWAAAGY1YAAAcyMDExIDA4BmRWAAAHMjAxMSAwOAoBm6n//wnK//8GAAAAAStQAABwMgAACWZWAAAGZ1YAAAcyMDExIDA5BmhWAAAHMjAxMSAwOQoBl6n//wnK//8GAAAAASxQAABwMgAACWpWAAAGa1YAAAcyMDExIDEwBmxWAAAHMjAxMSAxMAoBk6n//wnK//8GAAAAAS1QAABwMgAACW5WAAAGb1YAAAcyMDExIDExBnBWAAAHMjAxMSAxMQoBj6n//wnK//8GAAAAAS5QAABwMgAACXJWAAAGc1YAAAcyMDExIDEyBnRWAAAHMjAxMSAxMgoBi6n//wnK//8GAAAAAS9QAABwMgAACXZWAAAGd1YAAAcyMDEyIDAxBnhWAAAHMjAxMiAwMQoBh6n//wnK//8GAAAAATBQAABwMgAACXpWAAAGe1YAAAcyMDEyIDAyBnxWAAAHMjAxMiAwMgoBg6n//wnK//8GAAAAATFQAABwMgAACX5WAAAGf1YAAAcyMDEyIDAzBoBWAAAHMjAxMiAwMwoBf6n//wnK//8GAAAAATJQAABwMgAACYJWAAAGg1YAAANUVE0GhFYAAANUVE0KAXup//8Jyv//BgAAAAEzUAAAcDIAAAmGVgAABodWAAAKOTAgRGF5IEF2IAaIVgAACjkwIERheSBBdiAKAXep//8Jyv//BgAAAAE0UAAAcDIAAAmKVgAABotWAAAHMjAxMSAwNAaMVgAABzIwMTEgMDQKAXOp//8Jyv//BgAAAAE1UAAAcDIAAAmOVgAABo9WAAAHMjAxMSAwNQaQVgAABzIwMTEgMDUKAW+p//8Jyv//BgAAAAE2UAAAcDIAAAmSVgAABpNWAAAHMjAxMSAwNgaUVgAABzIwMTEgMDYKAWup//8Jyv//BgAAAAE3UAAAcDIAAAmWVgAABpdWAAAHMjAxMSAwNwaYVgAABzIwMTEgMDcKAWep//8Jyv//BgAAAAE4UAAAcDIAAAmaVgAABptWAAAHMjAxMSAwOAacVgAABzIwMTEgMDgKAWOp//8Jyv//BgAAAAE5UAAAcDIAAAmeVgAABp9WAAAHMjAxMSAwOQagVgAABzIwMTEgMDkKAV+p//8Jyv//BgAAAAE6UAAAcDIAAAmiVgAABqNWAAAHMjAxMSAxMAakVgAABzIwMTEgMTAKAVup//8Jyv//BgAAAAE7UAAAcDIAAAmmVgAABqdWAAAHMjAxMSAxMQaoVgAABzIwMTEgMTEKAVep//8Jyv//BgAAAAE8UAAAcDIAAAmqVgAABqtWAAAHMjAxMSAxMgasVgAABzIwMTEgMTIKAVOp//8Jyv//BgAAAAE9UAAAcDIAAAmuVgAABq9WAAAHMjAxMiAwMQawVgAABzIwMTIgMDEKAU+p//8Jyv//BgAAAAE+UAAAcDIAAAmyVgAABrNWAAAHMjAxMiAwMga0VgAABzIwMTIgMDIKAUup//8Jyv//BgAAAAE/UAAAcDIAAAm2VgAABrdWAAAHMjAxMiAwMwa4VgAABzIwMTIgMDMKAUep//8Jyv//BgAAAAFAUAAAcDIAAAm6VgAABrtWAAADVFRNBrxWAAADVFRNCgFDqf//Ccr//wYAAAABQVAAAHAyAAAJvlYAAAa/VgAACjkwIERheSBBVkcGwFYAAAo5MCBEYXkgQVZHCgE/qf//Ccr//wYAAAABQlAAAHAyAAAJwlYAAAbDVgAABzIwMTEgMDQGxFYAAAcyMDExIDA0CgE7qf//Ccr//wYAAAABQ1AAAHAyAAAJxlYAAAbHVgAABzIwMTEgMDUGyFYAAAcyMDExIDA1CgE3qf//Ccr//wYAAAABRFAAAHAyAAAJylYAAAbLVgAABzIwMTEgMDYGzFYAAAcyMDExIDA2CgEzqf//Ccr//wYAAAABRVAAAHAyAAAJzlYAAAbPVgAABzIwMTEgMDcG0FYAAAcyMDExIDA3CgEvqf//Ccr//wYAAAABRlAAAHAyAAAJ0lYAAAbTVgAABzIwMTEgMDgG1FYAAAcyMDExIDA4CgErqf//Ccr//wYAAAABR1AAAHAyAAAJ1lYAAAbXVgAABzIwMTEgMDkG2FYAAAcyMDExIDA5CgEnqf//Ccr//wYAAAABSFAAAHAyAAAJ2lYAAAbbVgAABzIwMTEgMTAG3FYAAAcyMDExIDEwCgEjqf//Ccr//wYAAAABSVAAAHAyAAAJ3lYAAAbfVgAABzIwMTEgMTEG4FYAAAcyMDExIDExCgEfqf//Ccr//wYAAAABSlAAAHAyAAAJ4lYAAAbjVgAABzIwMTEgMTIG5FYAAAcyMDExIDEyCgEbqf//Ccr//wYAAAABS1AAAHAyAAAJ5lYAAAbnVgAABzIwMTIgMDEG6FYAAAcyMDEyIDAxCgEXqf//Ccr//wYAAAABTFAAAHAyAAAJ6lYAAAbrVgAABzIwMTIgMDIG7FYAAAcyMDEyIDAyCgETqf//Ccr//wYAAAABTVAAAHAyAAAJ7lYAAAbvVgAABzIwMTIgMDMG8FYAAAcyMDEyIDAzCgEPqf//Ccr//wYAAAABTlAAAHAyAAAJ8lYAAAbzVgAAA1RUTQb0VgAAA1RUTQoBC6n//wnK//8GAAAAAU9QAABwMgAACfZWAAAG91YAAAo5MCBEYXkgQVZHBvhWAAAKOTAgRGF5IEFWRwoBB6n//wnK//8GAAAAAVBQAABwMgAACfpWAAAG+1YAAAcyMDEyIDAyBvxWAAAHMjAxMiAwMgoBA6n//wnK//8GAAAAAVFQAABwMgAACf5WAAAG/1YAAAcyMDEyIDAzBgBXAAAHMjAxMiAwMwoB/6j//wnK//8GAAAAAVJQAABwMgAACQJXAAAGA1cAAAcyMDEyIDA0BgRXAAAHMjAxMiAwNAoB+6j//wnK//8GAAAAAVNQAABwMgAACQZXAAAGB1cAAA1SZWd1bGFyIEhvdXJzBghXAAANUmVndWxhciBIb3VycwoB96j//wnK//8GAAAAAVRQAABwMgAACQpXAAAGC1cAAA5PdmVydGltZSBIb3VycwYMVwAADk92ZXJ0aW1lIEhvdXJzCgHzqP//Ccr//wYAAAABVVAAAHAyAAAJDlcAAAYPVwAAElRvdGFsIEhvdXJzIFdvcmtlZAYQVwAAElRvdGFsIEhvdXJzIFdvcmtlZAoB76j//wnK//8GAAAAAVZQAABwMgAACRJXAAAGE1cAAAolIE92ZXJ0aW1lBhRXAAAKJSBPdmVydGltZQoB66j//wnK//8GAAAAAVdQAABwMgAACRZXAAAGF1cAAA1SZWd1bGFyIEhvdXJzBhhXAAANUmVndWxhciBIb3VycwoB56j//wnK//8GAAAAAVhQAABwMgAACRpXAAAGG1cAAA5PdmVydGltZSBIb3VycwYcVwAADk92ZXJ0aW1lIEhvdXJzCgHjqP//Ccr//wYAAAABWVAAAHAyAAAJHlcAAAYfVwAAElRvdGFsIEhvdXJzIFdvcmtlZAYgVwAAElRvdGFsIEhvdXJzIFdvcmtlZAoB36j//wnK//8GAAAAAVpQAABwMgAACSJXAAAGI1cAAAolIE92ZXJ0aW1lBiRXAAAKJSBPdmVydGltZQoB26j//wnK//8GAAAAAVtQAABwMgAACSZXAAAGJ1cAAA1SZWd1bGFyIEhvdXJzBihXAAANUmVndWxhciBIb3VycwoB16j//wnK//8GAAAAAVxQAABwMgAACSpXAAAGK1cAAA5PdmVydGltZSBIb3VycwYsVwAADk92ZXJ0aW1lIEhvdXJzCgHTqP//Ccr//wYAAAABXVAAAHAyAAAJLlcAAAYvVwAAElRvdGFsIEhvdXJzIFdvcmtlZAYwVwAAElRvdGFsIEhvdXJzIFdvcmtlZAoBz6j//wnK//8GAAAAAV5QAABwMgAACTJXAAAGM1cAAAolIE92ZXJ0aW1lBjRXAAAKJSBPdmVydGltZQoBy6j//wnK//8GAAAAAV9QAABwMgAACTZXAAAGN1cAAA1SZWd1bGFyIEhvdXJzBjhXAAANUmVndWxhciBIb3VycwoBx6j//wnK//8GAAAAAWBQAABwMgAACTpXAAAGO1cAAA5PdmVydGltZSBIb3VycwY8VwAADk92ZXJ0aW1lIEhvdXJzCgHDqP//Ccr//wYAAAABYVAAAHAyAAAJPlcAAAY/VwAAElRvdGFsIEhvdXJzIFdvcmtlZAZAVwAAElRvdGFsIEhvdXJzIFdvcmtlZAoBv6j//wnK//8GAAAAAWJQAABwMgAACUJXAAAGQ1cAAAolIE92ZXJ0aW1lBkRXAAAKJSBPdmVydGltZQoBu6j//wnK//8GAAAAAWNQAABwMgAACUZXAAAGR1cAAA1SZWd1bGFyIEhvdXJzBkhXAAANUmVndWxhciBIb3VycwoBt6j//wnK//8GAAAAAWRQAABwMgAACUpXAAAGS1cAAA5PdmVydGltZSBIb3VycwZMVwAADk92ZXJ0aW1lIEhvdXJzCgGzqP//Ccr//wYAAAABZVAAAHAyAAAJTlcAAAZPVwAAElRvdGFsIEhvdXJzIFdvcmtlZAZQVwAAElRvdGFsIEhvdXJzIFdvcmtlZAoBr6j//wnK//8GAAAAAWZQAABwMgAACVJXAAAGU1cAAAolIE92ZXJ0aW1lBlRXAAAKJSBPdmVydGltZQoBq6j//wnK//8GAAAAAWdQAABwMgAACVZXAAAGV1cAAA1SZWd1bGFyIEhvdXJzBlhXAAANUmVndWxhciBIb3VycwoBp6j//wnK//8GAAAAAWhQAABwMgAACVpXAAAGW1cAAA5PdmVydGltZSBIb3VycwZcVwAADk92ZXJ0aW1lIEhvdXJzCgGjqP//Ccr//wYAAAABaVAAAHAyAAAJXlcAAAZfVwAAElRvdGFsIEhvdXJzIFdvcmtlZAZgVwAAElRvdGFsIEhvdXJzIFdvcmtlZAoBn6j//wnK//8GAAAAAWpQAABwMgAACWJXAAAGY1cAAAolIE92ZXJ0aW1lBmRXAAAKJSBPdmVydGltZQoBm6j//wnK//8GAAAAAWtQAABwMgAACWZXAAAGZ1cAAA1SZWd1bGFyIEhvdXJzBmhXAAANUmVndWxhciBIb3VycwoBl6j//wnK//8GAAAAAWxQAABwMgAACWpXAAAGa1cAAA5PdmVydGltZSBIb3VycwZsVwAADk92ZXJ0aW1lIEhvdXJzCgGTqP//Ccr//wYAAAABbVAAAHAyAAAJblcAAAZvVwAAElRvdGFsIEhvdXJzIFdvcmtlZAZwVwAAElRvdGFsIEhvdXJzIFdvcmtlZAoBj6j//wnK//8GAAAAAW5QAABwMgAACXJXAAAGc1cAAAolIE92ZXJ0aW1lBnRXAAAKJSBPdmVydGltZQoBi6j//wnK//8GAAAAAW9QAABwMgAACXZXAAAGd1cAAAcyMDExIDA2BnhXAAAHMjAxMSAwNgoBh6j//wnK//8GAAAAAXBQAABwMgAACXpXAAAGe1cAAAcyMDExIDA3BnxXAAAHMjAxMSAwNwoBg6j//wnK//8GAAAAAXFQAABwMgAACX5XAAAGf1cAAAcyMDExIDA4BoBXAAAHMjAxMSAwOAoBf6j//wnK//8GAAAAAXJQAABwMgAACYJXAAAGg1cAAAcyMDExIDA5BoRXAAAHMjAxMSAwOQoBe6j//wnK//8GAAAAAXNQAABwMgAACYZXAAAGh1cAAAcyMDExIDEwBohXAAAHMjAxMSAxMAoBd6j//wnK//8GAAAAAXRQAABwMgAACYpXAAAGi1cAAAcyMDExIDExBoxXAAAHMjAxMSAxMQoBc6j//wnK//8GAAAAAXVQAABwMgAACY5XAAAGj1cAAAcyMDExIDEyBpBXAAAHMjAxMSAxMgoBb6j//wnK//8GAAAAAXZQAABwMgAACZJXAAAGk1cAAAcyMDEyIDAxBpRXAAAHMjAxMiAwMQoBa6j//wnK//8GAAAAAXdQAABwMgAACZZXAAAGl1cAAAcyMDEyIDAyBphXAAAHMjAxMiAwMgoBZ6j//wnK//8GAAAAAXhQAABwMgAACZpXAAAGm1cAAAcyMDEyIDAzBpxXAAAHMjAxMiAwMwoBY6j//wnK//8GAAAAAXlQAABwMgAACZ5XAAAGn1cAAANUVE0GoFcAAANUVE0KAV+o//8Jyv//BgAAABF6UAAAAQAAAAaiVwAAAlMyEX5QAAABAAAABqNXAAACUzIRglAAAAEAAAAGpFcAAAJTMhGGUAAAAQAAAAalVwAAAlMyEYpQAAABAAAABqZXAAACUzIRjlAAAAEAAAAGp1cAAAJTMhGSUAAAAQAAAAaoVwAAAlMyEZZQAAABAAAABqlXAAACUzIRmlAAAAEAAAAGqlcAAAJTMhGeUAAAAQAAAAarVwAAAlMyEaJQAAABAAAABqxXAAACUzIRplAAAAEAAAAGrVcAAAJTMhGqUAAAAQAAAAauVwAAAlMzEa5QAAABAAAABq9XAAACUzQRslAAAAEAAAAGsFcAAAJTNBG2UAAAAQAAAAaxVwAAAlM0EbpQAAABAAAABrJXAAACUzQRvlAAAAEAAAAGs1cAAAJTNBHCUAAAAQAAAAa0VwAAAlM0EcZQAAABAAAABrVXAAACUzQRylAAAAEAAAAGtlcAAAJTNBHOUAAAAQAAAAa3VwAAAlM0EdJQAAABAAAABrhXAAACUzQR1lAAAAEAAAAGuVcAAAJTNBHaUAAAAQAAAAa6VwAAAlM0Ed5QAAABAAAABrtXAAACUzQR4lAAAAEAAAAGvFcAAANTMjgR5lAAAAEAAAAGvVcAAANTMjgR6lAAAAEAAAAGvlcAAANTMjgR7lAAAAEAAAAGv1cAAANTMjgR8lAAAAEAAAAGwFcAAANTMjgR9lAAAAEAAAAGwVcAAANTMjgR+lAAAAEAAAAGwlcAAANTMjgR/lAAAAEAAAAGw1cAAANTMjgRAlEAAAEAAAAGxFcAAANTMjgRBlEAAAEAAAAGxVcAAANTMjgRClEAAAEAAAAGxlcAAANTMjgRDlEAAAEAAAAGx1cAAANTMjgRElEAAAEAAAAGyFcAAARTMTAxERZRAAABAAAABslXAAAEUzEwMREaUQAAAQAAAAbKVwAABFMxMDERHlEAAAEAAAAGy1cAAARTMTAxESJRAAABAAAABsxXAAAEUzEwMREmUQAAAQAAAAbNVwAABFMxMDERKlEAAAEAAAAGzlcAAARTMTAxES5RAAABAAAABs9XAAAEUzEwMhEyUQAAAQAAAAbQVwAABFMxMDMRNlEAAAEAAAAG0VcAAARTMTk1ETpRAAABAAAABtJXAAAEUzE5NRE+UQAAAQAAAAbTVwAABFMxOTURQlEAAAEAAAAG1FcAAARTMTk1EUZRAAABAAAABtVXAAAEUzE5NRFKUQAAAQAAAAbWVwAABFMxOTURTlEAAAEAAAAG11cAAARTMTk1EVJRAAABAAAABthXAAAEUzE5NhFWUQAAAQAAAAbZVwAABFMxOTcRWlEAAAEAAAAG2lcAAARTMzA0EV5RAAABAAAABttXAAAEUzMwNBFiUQAAAQAAAAbcVwAABFMzMDQRZlEAAAEAAAAG3VcAAARTMzA0EWpRAAABAAAABt5XAAAEUzMwNBFuUQAAAQAAAAbfVwAABFMzMDQRclEAAAEAAAAG4FcAAARTMzA0EXZRAAABAAAABuFXAAAEUzMwNRF6UQAAAQAAAAbiVwAABFMzMDYRflEAAAEAAAAG41cAAARTNDcwEYJRAAABAAAABuRXAAAEUzQ3MBGGUQAAAQAAAAblVwAABFM0NzARilEAAAEAAAAG5lcAAARTNDcwEY5RAAABAAAABudXAAAEUzQ3MBGSUQAAAQAAAAboVwAABFM0NzARllEAAAEAAAAG6VcAAARTNDcxEZpRAAABAAAABupXAAAEUzQ3MhGeUQAAAQAAAAbrVwAABFM1NjMRolEAAAEAAAAG7FcAAARTNTcwEaZRAAABAAAABu1XAAAEUzU3NxGqUQAAAQAAAAbuVwAABFM1ODQRrlEAAAEAAAAG71cAAARTNTkzEbJRAAABAAAABvBXAAAEUzYwMhG2UQAAAQAAAAbxVwAABFM2MDkRulEAAAEAAAAG8lcAAARTNjE2Eb5RAAABAAAABvNXAAAEUzYyMxHCUQAAAQAAAAb0VwAABFM2MzIRxlEAAAEAAAAG9VcAAARTNjM5EcpRAAABAAAABvZXAAAEUzY0NhHOUQAAAQAAAAb3VwAABFM2NTMR0lEAAAEAAAAG+FcAAARTNTUzEdZRAAABAAAABvlXAAAEUzU1MxHaUQAAAQAAAAb6VwAABFM1NTMR3lEAAAEAAAAG+1cAAARTNTUzEeJRAAABAAAABvxXAAAEUzU1MxHmUQAAAQAAAAb9VwAABFM1NTMR6lEAAAEAAAAG/lcAAARTNTU0Ee5RAAABAAAABv9XAAACUzQR8lEAAAEAAAAGAFgAAAJTNBH2UQAAAQAAAAYBWAAAAlM0EfpRAAABAAAABgJYAAACUzQR/lEAAAEAAAAGA1gAAAJTNBECUgAAAQAAAAYEWAAAAlM0EQZSAAABAAAABgVYAAACUzQRClIAAAEAAAAGBlgAAAJTNBEOUgAAAQAAAAYHWAAAAlM0ERJSAAABAAAABghYAAACUzQRFlIAAAEAAAAGCVgAAAJTNBEaUgAAAQAAAAYKWAAAAlM0ER5SAAABAAAABgtYAAACUzURIlIAAAEAAAAGDFgAAAJTNhEmUgAAAQAAAAYNWAAAA1MyOBEqUgAAAQAAAAYOWAAAA1MyOBEuUgAAAQAAAAYPWAAAA1MyOBEyUgAAAQAAAAYQWAAAA1MyOBE2UgAAAQAAAAYRWAAAA1MyOBE6UgAAAQAAAAYSWAAAA1MyOBE+UgAAAQAAAAYTWAAAA1MyOBFCUgAAAQAAAAYUWAAAA1MyOBFGUgAAAQAAAAYVWAAAA1MyOBFKUgAAAQAAAAYWWAAAA1MyOBFOUgAAAQAAAAYXWAAAA1MyOBFSUgAAAQAAAAYYWAAAA1MyOBFWUgAAAQAAAAYZWAAABFMxMDERWlIAAAEAAAAGGlgAAARTMTAxEV5SAAABAAAABhtYAAAEUzEwMRFiUgAAAQAAAAYcWAAABFMxMDERZlIAAAEAAAAGHVgAAARTMTAxEWpSAAABAAAABh5YAAAEUzEwMRFuUgAAAQAAAAYfWAAABFMxMDERclIAAAEAAAAGIFgAAARTMTAyEXZSAAABAAAABiFYAAAEUzEwMxF6UgAAAQAAAAYiWAAABFMzMDQRflIAAAEAAAAGI1gAAARTMzA0EYJSAAABAAAABiRYAAAEUzMwNBGGUgAAAQAAAAYlWAAABFMzMDQRilIAAAEAAAAGJlgAAARTMzA0EY5SAAABAAAABidYAAAEUzMwNBGSUgAAAQAAAAYoWAAABFMzMDQRllIAAAEAAAAGKVgAAARTMzA1EZpSAAABAAAABipYAAAEUzMwNhGeUgAAAQAAAAYrWAAABFM0NzARolIAAAEAAAAGLFgAAARTNDcwEaZSAAABAAAABi1YAAAEUzQ3MBGqUgAAAQAAAAYuWAAABFM0NzARrlIAAAEAAAAGL1gAAARTNDcwEbJSAAABAAAABjBYAAAEUzQ3MBG2UgAAAQAAAAYxWAAABFM0NzERulIAAAEAAAAGMlgAAARTNDcyEb5SAAABAAAABjNYAAAEUzU2MxHCUgAAAQAAAAY0WAAABFM1NzARxlIAAAEAAAAGNVgAAARTNTc3EcpSAAABAAAABjZYAAAEUzU4NBHOUgAAAQAAAAY3WAAABFM1OTMR0lIAAAEAAAAGOFgAAARTNjAyEdZSAAABAAAABjlYAAAEUzYwORHaUgAAAQAAAAY6WAAABFM2MTYR3lIAAAEAAAAGO1gAAARTNjIzEeJSAAABAAAABjxYAAAEUzYzMhHmUgAAAQAAAAY9WAAABFM2MzkR6lIAAAEAAAAGPlgAAARTNjQ2Ee5SAAABAAAABj9YAAAEUzY1MxHyUgAAAQAAAAZAWAAABFM1NTMR9lIAAAEAAAAGQVgAAARTNTUzEfpSAAABAAAABkJYAAAEUzU1MxH+UgAAAQAAAAZDWAAABFM1NTMRAlMAAAEAAAAGRFgAAARTNTUzEQZTAAABAAAABkVYAAAEUzU1MxEKUwAAAQAAAAZGWAAABFM1NTQRDlMAAAEAAAAGR1gAAANTMzYRElMAAAEAAAAGSFgAAANTNDURFlMAAAEAAAAGSVgAAANTNTQRGlMAAAEAAAAGSlgAAANTNjMRHlMAAAEAAAAGS1gAAARTMTQ5ESJTAAABAAAABkxYAAAEUzE1OBEmUwAAAQAAAAZNWAAABFMxNjcRKlMAAAEAAAAGTlgAAARTMTc2ES5TAAABAAAABk9YAAAEUzI2MhEyUwAAAQAAAAZQWAAABFMyNzERNlMAAAEAAAAGUVgAAARTMjgwETpTAAABAAAABlJYAAAEUzI4ORE+UwAAAQAAAAZTWAAABFMzNzURQlMAAAEAAAAGVFgAAARTMzg0EUZTAAABAAAABlVYAAAEUzM5MxFKUwAAAQAAAAZWWAAABFM0MDIRTlMAAAEAAAAGV1gAAAJTMhFSUwAAAQAAAAZYWAAAAlMyEVZTAAABAAAABllYAAACUzIRWlMAAAEAAAAGWlgAAAJTMhFeUwAAAQAAAAZbWAAAAlMyEWJTAAABAAAABlxYAAACUzIRZlMAAAEAAAAGXVgAAAJTMhFqUwAAAQAAAAZeWAAAAlMyEW5TAAABAAAABl9YAAACUzIRclMAAAEAAAAGYFgAAAJTMhF2UwAAAQAAAAZhWAAAAlMyEXpTAAABAAAABmJYAAACUzIRflMAAAEAAAAGY1gAAAJTMxGCUwAAAQAAAAZkWAAAAlM0EYZTAAABAAAABmVYAAADUzYxEYpTAAABAAAABmZYAAADUzYxEY5TAAABAAAABmdYAAADUzYxEZJTAAABAAAABmhYAAADUzYxEZZTAAABAAAABmlYAAADUzYxEZpTAAABAAAABmpYAAADUzYxEZ5TAAABAAAABmtYAAADUzYxEaJTAAABAAAABmxYAAADUzYxEaZTAAABAAAABm1YAAADUzYxEapTAAABAAAABm5YAAADUzYxEa5TAAABAAAABm9YAAADUzYxEbJTAAABAAAABnBYAAADUzYxEbZTAAABAAAABnFYAAADUzYyEbpTAAABAAAABnJYAAADUzYzEb5TAAABAAAABnNYAAADUzM3EcJTAAABAAAABnRYAAADUzM3EcZTAAABAAAABnVYAAADUzM3EcpTAAABAAAABnZYAAADUzUxEc5TAAABAAAABndYAAADUzUxEdJTAAABAAAABnhYAAADUzUxEdZTAAABAAAABnlYAAADUzY1EdpTAAABAAAABnpYAAADUzY1Ed5TAAABAAAABntYAAADUzY1EeJTAAABAAAABnxYAAADUzM2EeZTAAABAAAABn1YAAADUzQ1EepTAAABAAAABn5YAAADUzU0Ee5TAAABAAAABn9YAAADUzYzEfJTAAABAAAABoBYAAAEUzE0ORH2UwAAAQAAAAaBWAAABFMxNTgR+lMAAAEAAAAGglgAAARTMTY3Ef5TAAABAAAABoNYAAAEUzE3NhECVAAAAQAAAAaEWAAABFMyNjIRBlQAAAEAAAAGhVgAAARTMjcxEQpUAAABAAAABoZYAAAEUzI4MBEOVAAAAQAAAAaHWAAABFMyODkRElQAAAEAAAAGiFgAAARTMzc1ERZUAAABAAAABolYAAAEUzM4NBEaVAAAAQAAAAaKWAAABFMzOTMRHlQAAAEAAAAGi1gAAARTNDAyESJUAAABAAAABoxYAAADUzMwESZUAAABAAAABo1YAAADUzMwESpUAAABAAAABo5YAAADUzMwES5UAAABAAAABo9YAAADUzMwETJUAAABAAAABpBYAAADUzMwETZUAAABAAAABpFYAAADUzMwETpUAAABAAAABpJYAAADUzMwET5UAAABAAAABpNYAAADUzMwEUJUAAABAAAABpRYAAADUzMwEUZUAAABAAAABpVYAAADUzMwEUpUAAABAAAABpZYAAADUzMwEU5UAAABAAAABpdYAAADUzMwEVJUAAABAAAABphYAAADUzI4EVZUAAABAAAABplYAAADUzI4EVpUAAABAAAABppYAAADUzI4EV5UAAABAAAABptYAAADUzI4EWJUAAABAAAABpxYAAADUzI4EWZUAAABAAAABp1YAAADUzI4EWpUAAABAAAABp5YAAADUzI4EW5UAAABAAAABp9YAAADUzI4EXJUAAABAAAABqBYAAADUzI4EXZUAAABAAAABqFYAAADUzI4EXpUAAABAAAABqJYAAADUzI4EX5UAAABAAAABqNYAAADUzI4EYJUAAABAAAABqRYAAAEUzEwMRGGVAAAAQAAAAalWAAABFMxMDERilQAAAEAAAAGplgAAARTMTAxEY5UAAABAAAABqdYAAAEUzEwMRGSVAAAAQAAAAaoWAAABFMxMDERllQAAAEAAAAGqVgAAARTMTAxEZpUAAABAAAABqpYAAAEUzEwMRGeVAAAAQAAAAarWAAABFMxMDIRolQAAAEAAAAGrFgAAARTMTAzEaZUAAABAAAABq1YAAAEUzMwNBGqVAAAAQAAAAauWAAABFMzMDQRrlQAAAEAAAAGr1gAAARTMzA0EbJUAAABAAAABrBYAAAEUzMwNBG2VAAAAQAAAAaxWAAABFMzMDQRulQAAAEAAAAGslgAAARTMzA0Eb5UAAABAAAABrNYAAAEUzMwNBHCVAAAAQAAAAa0WAAABFMzMDURxlQAAAEAAAAGtVgAAARTMzA2EcpUAAABAAAABrZYAAAEUzQ3MBHOVAAAAQAAAAa3WAAABFM0NzAR0lQAAAEAAAAGuFgAAARTNDcwEdZUAAABAAAABrlYAAAEUzQ3MBHaVAAAAQAAAAa6WAAABFM0NzAR3lQAAAEAAAAGu1gAAARTNDcwEeJUAAABAAAABrxYAAAEUzQ3MRHmVAAAAQAAAAa9WAAABFM0NzIR6lQAAAEAAAAGvlgAAARTNTYzEe5UAAABAAAABr9YAAAEUzU3MBHyVAAAAQAAAAbAWAAABFM1NzcR9lQAAAEAAAAGwVgAAARTNTg0EfpUAAABAAAABsJYAAAEUzU5MxH+VAAAAQAAAAbDWAAABFM2MDIRAlUAAAEAAAAGxFgAAARTNjA5EQZVAAABAAAABsVYAAAEUzYxNhEKVQAAAQAAAAbGWAAABFM2MjMRDlUAAAEAAAAGx1gAAARTNjMyERJVAAABAAAABshYAAAEUzYzOREWVQAAAQAAAAbJWAAABFM2NDYRGlUAAAEAAAAGylgAAARTNjUzER5VAAABAAAABstYAAAEUzU1MxEiVQAAAQAAAAbMWAAABFM1NTMRJlUAAAEAAAAGzVgAAARTNTUzESpVAAABAAAABs5YAAAEUzU1MxEuVQAAAQAAAAbPWAAABFM1NTMRMlUAAAEAAAAG0FgAAARTNTUzETZVAAABAAAABtFYAAAEUzU1NBE6VQAAAQAAAAbSWAAAA1MzNhE+VQAAAQAAAAbTWAAAA1M0NRFCVQAAAQAAAAbUWAAAA1M1NBFGVQAAAQAAAAbVWAAAA1M2MxFKVQAAAQAAAAbWWAAABFMxNDkRTlUAAAEAAAAG11gAAARTMTU4EVJVAAABAAAABthYAAAEUzE2NxFWVQAAAQAAAAbZWAAABFMxNzYRWlUAAAEAAAAG2lgAAARTMjYyEV5VAAABAAAABttYAAAEUzI3MRFiVQAAAQAAAAbcWAAABFMyODARZlUAAAEAAAAG3VgAAARTMjg5EWpVAAABAAAABt5YAAAEUzM3NRFuVQAAAQAAAAbfWAAABFMzODQRclUAAAEAAAAG4FgAAARTMzkzEXZVAAABAAAABuFYAAAEUzQwMhF6VQAAAQAAAAbiWAAAA1MyOBF+VQAAAQAAAAbjWAAAA1MyOBGCVQAAAQAAAAbkWAAAA1MyOBGGVQAAAQAAAAblWAAAA1MyOBGKVQAAAQAAAAbmWAAAA1MyOBGOVQAAAQAAAAbnWAAAA1MyOBGSVQAAAQAAAAboWAAAA1MyOBGWVQAAAQAAAAbpWAAAA1MyOBGaVQAAAQAAAAbqWAAAA1MyOBGeVQAAAQAAAAbrWAAAA1MyOBGiVQAAAQAAAAbsWAAAA1MyOBGmVQAAAQAAAAbtWAAAA1MyOBGqVQAAAQAAAAbuWAAABFMxMDMRrlUAAAEAAAAG71gAAARTMTAzEbJVAAABAAAABvBYAAAEUzEwMxG2VQAAAQAAAAbxWAAABFMxMDMRulUAAAEAAAAG8lgAAARTMTAzEb5VAAABAAAABvNYAAAEUzEwMxHCVQAAAQAAAAb0WAAABFMxMDMRxlUAAAEAAAAG9VgAAARTMTAzEcpVAAABAAAABvZYAAAEUzEwMxHOVQAAAQAAAAb3WAAABFMxMDMR0lUAAAEAAAAG+FgAAARTMTAzEdZVAAABAAAABvlYAAAEUzEwMxHaVQAAAQAAAAb6WAAABFMxMDQR3lUAAAEAAAAG+1gAAARTMTA1EeJVAAABAAAABvxYAAAEUzE3NxHmVQAAAQAAAAb9WAAABFMxNzcR6lUAAAEAAAAG/lgAAARTMTc3Ee5VAAABAAAABv9YAAAEUzE3NxHyVQAAAQAAAAYAWQAABFMxNzcR9lUAAAEAAAAGAVkAAARTMTc3EfpVAAABAAAABgJZAAAEUzE3NxH+VQAAAQAAAAYDWQAABFMxNzcRAlYAAAEAAAAGBFkAAARTMTc3EQZWAAABAAAABgVZAAAEUzE3NxEKVgAAAQAAAAYGWQAABFMxNzcRDlYAAAEAAAAGB1kAAARTMTc3ERJWAAABAAAABghZAAAEUzE3OBEWVgAAAQAAAAYJWQAABFMxNzkRGlYAAAEAAAAGClkAAARTMjgzER5WAAABAAAABgtZAAAEUzI4MxEiVgAAAQAAAAYMWQAABFMyODMRJlYAAAEAAAAGDVkAAARTMjgzESpWAAABAAAABg5ZAAAEUzI4MxEuVgAAAQAAAAYPWQAABFMyODMRMlYAAAEAAAAGEFkAAARTMjgzETZWAAABAAAABhFZAAAEUzI4MxE6VgAAAQAAAAYSWQAABFMyODMRPlYAAAEAAAAGE1kAAARTMjgzEUJWAAABAAAABhRZAAAEUzI4MxFGVgAAAQAAAAYVWQAABFMyODMRSlYAAAEAAAAGFlkAAARTMjg0EU5WAAABAAAABhdZAAAEUzI4NRFSVgAAAQAAAAYYWQAABFMzMjURVlYAAAEAAAAGGVkAAARTMzI1EVpWAAABAAAABhpZAAAEUzMyNRFeVgAAAQAAAAYbWQAABFMzMjURYlYAAAEAAAAGHFkAAARTMzI1EWZWAAABAAAABh1ZAAAEUzMyNRFqVgAAAQAAAAYeWQAABFMzMjURblYAAAEAAAAGH1kAAARTMzI1EXJWAAABAAAABiBZAAAEUzMyNRF2VgAAAQAAAAYhWQAABFMzMjURelYAAAEAAAAGIlkAAARTMzI1EX5WAAABAAAABiNZAAAEUzMyNRGCVgAAAQAAAAYkWQAABFMzMjYRhlYAAAEAAAAGJVkAAARTMzI3EYpWAAABAAAABiZZAAAEUzQ2MBGOVgAAAQAAAAYnWQAABFM0NjARklYAAAEAAAAGKFkAAARTNDYwEZZWAAABAAAABilZAAAEUzQ2MBGaVgAAAQAAAAYqWQAABFM0NjARnlYAAAEAAAAGK1kAAARTNDYwEaJWAAABAAAABixZAAAEUzQ2MBGmVgAAAQAAAAYtWQAABFM0NjARqlYAAAEAAAAGLlkAAARTNDYwEa5WAAABAAAABi9ZAAAEUzQ2MBGyVgAAAQAAAAYwWQAABFM0NjARtlYAAAEAAAAGMVkAAARTNDYwEbpWAAABAAAABjJZAAAEUzQ2MRG+VgAAAQAAAAYzWQAABFM0NjIRwlYAAAEAAAAGNFkAAARTNjk4EcZWAAABAAAABjVZAAAEUzY5OBHKVgAAAQAAAAY2WQAABFM2OTgRzlYAAAEAAAAGN1kAAARTNjk4EdJWAAABAAAABjhZAAAEUzY5OBHWVgAAAQAAAAY5WQAABFM2OTgR2lYAAAEAAAAGOlkAAARTNjk4Ed5WAAABAAAABjtZAAAEUzY5OBHiVgAAAQAAAAY8WQAABFM2OTgR5lYAAAEAAAAGPVkAAARTNjk4EepWAAABAAAABj5ZAAAEUzY5OBHuVgAAAQAAAAY/WQAABFM2OTgR8lYAAAEAAAAGQFkAAARTNjk5EfZWAAABAAAABkFZAAAEUzcwMBH6VgAAAQAAAAZCWQAABFM3NTkR/lYAAAEAAAAGQ1kAAARTNzU5EQJXAAABAAAABkRZAAAEUzc1OREGVwAAAQAAAAZFWQAABFM4MzcRClcAAAEAAAAGRlkAAARTODQ0EQ5XAAABAAAABkdZAAAEUzg1MRESVwAAAQAAAAZIWQAABFM4NTgRFlcAAAEAAAAGSVkAAARTODY3ERpXAAABAAAABkpZAAAEUzg3NBEeVwAAAQAAAAZLWQAABFM4ODERIlcAAAEAAAAGTFkAAARTODg4ESZXAAABAAAABk1ZAAAEUzg5NxEqVwAAAQAAAAZOWQAABFM5MDQRLlcAAAEAAAAGT1kAAARTOTExETJXAAABAAAABlBZAAAEUzkxOBE2VwAAAQAAAAZRWQAABFM5MjcROlcAAAEAAAAGUlkAAARTOTM0ET5XAAABAAAABlNZAAAEUzk0MRFCVwAAAQAAAAZUWQAABFM5NDgRRlcAAAEAAAAGVVkAAARTOTU3EUpXAAABAAAABlZZAAAEUzk2NBFOVwAAAQAAAAZXWQAABFM5NzERUlcAAAEAAAAGWFkAAARTOTc4EVZXAAABAAAABllZAAAEUzk4NxFaVwAAAQAAAAZaWQAABFM5OTQRXlcAAAEAAAAGW1kAAAVTMTAwMRFiVwAAAQAAAAZcWQAABVMxMDA4EWZXAAABAAAABl1ZAAAFUzEwMTcRalcAAAEAAAAGXlkAAAVTMTAyNBFuVwAAAQAAAAZfWQAABVMxMDMxEXJXAAABAAAABmBZAAAFUzEwMzgRdlcAAAEAAAAGYVkAAARTODI3EXpXAAABAAAABmJZAAAEUzgyNxF+VwAAAQAAAAZjWQAABFM4MjcRglcAAAEAAAAGZFkAAARTODI3EYZXAAABAAAABmVZAAAEUzgyNxGKVwAAAQAAAAZmWQAABFM4MjcRjlcAAAEAAAAGZ1kAAARTODI3EZJXAAABAAAABmhZAAAEUzgyNxGWVwAAAQAAAAZpWQAABFM4MjcRmlcAAAEAAAAGalkAAARTODI3EZ5XAAABAAAABmtZAAAEUzgyOAs="/>
  <p:tag name="COGNOS_OFFICE_NEXT_REPORT_ID" val="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GI_Corp_PPTemplateDesign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416</Words>
  <Application>Microsoft Office PowerPoint</Application>
  <PresentationFormat>Diavoorstelling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Office Theme</vt:lpstr>
      <vt:lpstr>IGI_Corp_PPTemplateDesign_v2</vt:lpstr>
      <vt:lpstr> AT60n Introduction </vt:lpstr>
      <vt:lpstr>AT60n Clear Choice® Differences &amp; Benefits</vt:lpstr>
      <vt:lpstr>Similarities and differences of AT60n versus “old AT60”</vt:lpstr>
      <vt:lpstr>Similarities and differences of AT60n versus “old AT60”</vt:lpstr>
      <vt:lpstr>Three Stages of Application Tape</vt:lpstr>
      <vt:lpstr>Benefits of AT60n</vt:lpstr>
      <vt:lpstr>Benefits of AT60n</vt:lpstr>
      <vt:lpstr>AT60n in Facts</vt:lpstr>
      <vt:lpstr>Technical Data</vt:lpstr>
      <vt:lpstr>Technical Data</vt:lpstr>
    </vt:vector>
  </TitlesOfParts>
  <Company>Barnum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Update</dc:title>
  <dc:creator>Pramod Maharana</dc:creator>
  <cp:lastModifiedBy>Jos Decoutere</cp:lastModifiedBy>
  <cp:revision>246</cp:revision>
  <cp:lastPrinted>2012-04-23T13:18:00Z</cp:lastPrinted>
  <dcterms:created xsi:type="dcterms:W3CDTF">2011-12-06T16:45:29Z</dcterms:created>
  <dcterms:modified xsi:type="dcterms:W3CDTF">2012-05-14T11:49:22Z</dcterms:modified>
</cp:coreProperties>
</file>